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7" r:id="rId1"/>
  </p:sldMasterIdLst>
  <p:sldIdLst>
    <p:sldId id="256" r:id="rId2"/>
    <p:sldId id="257" r:id="rId3"/>
    <p:sldId id="258" r:id="rId4"/>
    <p:sldId id="259" r:id="rId5"/>
    <p:sldId id="260" r:id="rId6"/>
    <p:sldId id="263" r:id="rId7"/>
    <p:sldId id="262" r:id="rId8"/>
    <p:sldId id="261" r:id="rId9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8160AE4-8BEA-4E27-A5EF-AB680ECD4C7C}" v="9" dt="2020-12-02T08:06:01.36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 varScale="1">
        <p:scale>
          <a:sx n="83" d="100"/>
          <a:sy n="83" d="100"/>
        </p:scale>
        <p:origin x="45" y="5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395C89-2E28-4777-95B0-BA7EECAE3B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09928" y="987552"/>
            <a:ext cx="8385048" cy="3081528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052321-4D71-4DA8-BD2C-DC22FC1525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05506" y="4480561"/>
            <a:ext cx="5993892" cy="1166495"/>
          </a:xfrm>
        </p:spPr>
        <p:txBody>
          <a:bodyPr>
            <a:normAutofit/>
          </a:bodyPr>
          <a:lstStyle>
            <a:lvl1pPr marL="0" indent="0" algn="ctr">
              <a:buNone/>
              <a:defRPr sz="1400" cap="all" spc="6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D37183-71EA-4A92-8609-41ECB53F44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1/8/2021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09F2E6-1ECC-4081-8EBF-C80C6C94A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C3FA67-CD72-4503-BA25-FEC880107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6248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83CBE-1EA9-4E8B-A281-C50B792E5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2EB1A0-A59D-4CB9-BABB-C6BF1D2E99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E6265B-940D-433C-AD76-2D6A42449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1/8/2021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CAB98E-314F-45C4-9A64-AD3FAE051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E49F32-B214-4A0C-8669-7FE4BA445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3759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8DE4A6D-DAA1-4551-A093-3C36C1C8CF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25FDA9-71CD-4B86-B291-BEBA43D8ED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D9F5B1-B635-4479-A426-B1D4066502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1/8/2021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833098-8769-47C3-80B2-C2942F984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EA9297-65D4-45BE-BE6C-5531FC6A5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8169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BA523-EF01-4656-9D54-347E984FD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D52871-79D5-420E-8207-BEF7BE44A9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6D32D3-8223-4851-BB8E-CB489B975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1/8/2021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94444B-9FC3-414D-8EA0-15AB806D5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BC448B-FCF6-40C5-8BB6-15B70E889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11547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4F79BA-620F-4443-807B-BE44F36F9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1709738"/>
            <a:ext cx="9430811" cy="2852737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C9A625-6442-4047-B545-433C445121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9848" y="4589463"/>
            <a:ext cx="943081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8EAA30-3B1A-4BEA-9835-33D2072451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1/8/2021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256440-3149-446F-8105-485333B18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0FEDB1-D604-4E10-B334-5DB303498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927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F6E563-D552-439E-8DF5-45062D875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136873-2DD5-456E-A3A9-FE408419E3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9848" y="1825625"/>
            <a:ext cx="4684057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C6B04C-FB9E-4A9E-8892-4B5B702898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19802" y="1825625"/>
            <a:ext cx="4684058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E2F0B4-0E86-473E-BC42-78D856A00C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1/8/2021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2B9537-F43C-4042-B165-A00358F9E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F9F52F-61F2-4FEE-8989-2FB400190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5349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32E5C-0B2D-4DB5-95F6-3C2C825DF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989993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8F1C53-3F27-42E6-BE80-1DF5798574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4872132" cy="823912"/>
          </a:xfrm>
        </p:spPr>
        <p:txBody>
          <a:bodyPr anchor="b">
            <a:noAutofit/>
          </a:bodyPr>
          <a:lstStyle>
            <a:lvl1pPr marL="0" indent="0">
              <a:buNone/>
              <a:defRPr sz="16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8CC6CB-F028-4322-B54F-571203106F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7" y="2510632"/>
            <a:ext cx="4872133" cy="3684588"/>
          </a:xfrm>
        </p:spPr>
        <p:txBody>
          <a:bodyPr/>
          <a:lstStyle>
            <a:lvl2pPr>
              <a:defRPr b="1"/>
            </a:lvl2pPr>
            <a:lvl3pPr>
              <a:defRPr b="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AD2CD7-554E-4EAA-BAF6-86ABB7E81D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889809" y="1681163"/>
            <a:ext cx="4849909" cy="823912"/>
          </a:xfrm>
        </p:spPr>
        <p:txBody>
          <a:bodyPr anchor="b">
            <a:noAutofit/>
          </a:bodyPr>
          <a:lstStyle>
            <a:lvl1pPr marL="0" indent="0">
              <a:buNone/>
              <a:defRPr sz="16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82A2D6-379C-4D26-90AC-9F2F46DCE7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889810" y="2505075"/>
            <a:ext cx="4872134" cy="3684588"/>
          </a:xfrm>
        </p:spPr>
        <p:txBody>
          <a:bodyPr/>
          <a:lstStyle>
            <a:lvl2pPr>
              <a:defRPr b="1"/>
            </a:lvl2pPr>
            <a:lvl3pPr>
              <a:defRPr b="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EA0E4F3-8A65-4788-AE96-1FB2060F48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1/8/2021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522DA4-5EE1-440C-ADDE-D7B4F77B4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6BC291E-B8EF-4ED7-A04A-23426C220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1180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CB818-E8D0-497B-9A7E-4F281D0DB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E82B9D-CD58-4C05-8A78-CB6E0E9D4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1/8/2021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DE60CD-D6F3-40A7-BB8B-FEC8E3156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2B832-C4FE-4F88-85EA-DDC16A82B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3477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75B2FC-801A-44A4-96BF-26A9E8B2A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1/8/2021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127F04-7E7E-485C-8B30-6B89E5A69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933C81-AA74-4BCE-AA9E-56E5791D0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4071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FD3CB-0541-46AD-B35E-0E0A1375E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F8EFDE-1D7D-46B8-AB55-A3C02EDD18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5652153" cy="5403850"/>
          </a:xfrm>
        </p:spPr>
        <p:txBody>
          <a:bodyPr/>
          <a:lstStyle>
            <a:lvl1pPr>
              <a:defRPr sz="3200"/>
            </a:lvl1pPr>
            <a:lvl2pPr>
              <a:defRPr sz="2800" b="1"/>
            </a:lvl2pPr>
            <a:lvl3pPr>
              <a:defRPr sz="2400" b="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11D2F5-DB36-4943-8A14-96AFC48830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6C07D4-6597-444C-9EFD-62021AE76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1/8/2021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2D0D2C-70E8-4A24-9727-BEAF10B17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D9E0F6-7216-48A1-8BCA-770C6DE38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0613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CBEBD-5F1A-4111-A7F2-1CE82C9A6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00517FB-4008-4F68-B193-482971BA72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606C5F-0885-458F-9B21-47E60171BF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886F2E-B752-4D78-8DC4-C96A1A00E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1/8/2021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C37751-8BB8-4224-870A-A2953E760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42CE94-BD7E-44B3-9B5E-67D4BD317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6597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71AFD227-869A-489C-A9B5-3F0498DF3C0C}"/>
              </a:ext>
            </a:extLst>
          </p:cNvPr>
          <p:cNvGrpSpPr/>
          <p:nvPr/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62704B34-199B-4964-9C78-3AB9735915AA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8B1E8DB8-017D-454E-849F-EE5742849FD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" name="Freeform 15">
              <a:extLst>
                <a:ext uri="{FF2B5EF4-FFF2-40B4-BE49-F238E27FC236}">
                  <a16:creationId xmlns:a16="http://schemas.microsoft.com/office/drawing/2014/main" id="{16D80E5D-5099-41C4-A80A-1B1538C382FC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" name="Freeform 18">
              <a:extLst>
                <a:ext uri="{FF2B5EF4-FFF2-40B4-BE49-F238E27FC236}">
                  <a16:creationId xmlns:a16="http://schemas.microsoft.com/office/drawing/2014/main" id="{947751E1-E2F4-467E-B547-3BD4BAB7F560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" name="Freeform 19">
              <a:extLst>
                <a:ext uri="{FF2B5EF4-FFF2-40B4-BE49-F238E27FC236}">
                  <a16:creationId xmlns:a16="http://schemas.microsoft.com/office/drawing/2014/main" id="{55D8869B-B701-4268-9856-876345C8AE3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" name="Freeform 20">
              <a:extLst>
                <a:ext uri="{FF2B5EF4-FFF2-40B4-BE49-F238E27FC236}">
                  <a16:creationId xmlns:a16="http://schemas.microsoft.com/office/drawing/2014/main" id="{A25CA59C-849F-4CE4-A9B0-293F98DE2C7C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" name="Freeform 22">
              <a:extLst>
                <a:ext uri="{FF2B5EF4-FFF2-40B4-BE49-F238E27FC236}">
                  <a16:creationId xmlns:a16="http://schemas.microsoft.com/office/drawing/2014/main" id="{FE000DB1-AAA1-4BFF-8F14-53624C2F9E0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" name="Freeform 23">
              <a:extLst>
                <a:ext uri="{FF2B5EF4-FFF2-40B4-BE49-F238E27FC236}">
                  <a16:creationId xmlns:a16="http://schemas.microsoft.com/office/drawing/2014/main" id="{5EEFBC14-7E5B-47B2-B5E3-E90991F8919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" name="Freeform 26">
              <a:extLst>
                <a:ext uri="{FF2B5EF4-FFF2-40B4-BE49-F238E27FC236}">
                  <a16:creationId xmlns:a16="http://schemas.microsoft.com/office/drawing/2014/main" id="{00AFF6E4-A34A-4FD3-8C57-BB96114822D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" name="Freeform 27">
              <a:extLst>
                <a:ext uri="{FF2B5EF4-FFF2-40B4-BE49-F238E27FC236}">
                  <a16:creationId xmlns:a16="http://schemas.microsoft.com/office/drawing/2014/main" id="{C63A8474-C075-4441-A0B3-52286EA5009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" name="Freeform 28">
              <a:extLst>
                <a:ext uri="{FF2B5EF4-FFF2-40B4-BE49-F238E27FC236}">
                  <a16:creationId xmlns:a16="http://schemas.microsoft.com/office/drawing/2014/main" id="{35DA4698-A2ED-4512-8887-F12D3F14372A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" name="Freeform 30">
              <a:extLst>
                <a:ext uri="{FF2B5EF4-FFF2-40B4-BE49-F238E27FC236}">
                  <a16:creationId xmlns:a16="http://schemas.microsoft.com/office/drawing/2014/main" id="{3358E118-D590-4E50-B21C-6CDAA1CCAFC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" name="Freeform 43">
              <a:extLst>
                <a:ext uri="{FF2B5EF4-FFF2-40B4-BE49-F238E27FC236}">
                  <a16:creationId xmlns:a16="http://schemas.microsoft.com/office/drawing/2014/main" id="{F1EE889E-60FF-423F-ADCB-6CBEE853A040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" name="Freeform 51">
              <a:extLst>
                <a:ext uri="{FF2B5EF4-FFF2-40B4-BE49-F238E27FC236}">
                  <a16:creationId xmlns:a16="http://schemas.microsoft.com/office/drawing/2014/main" id="{A4AA0634-0A7C-4A35-8EB7-775200F129FD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" name="Freeform 52">
              <a:extLst>
                <a:ext uri="{FF2B5EF4-FFF2-40B4-BE49-F238E27FC236}">
                  <a16:creationId xmlns:a16="http://schemas.microsoft.com/office/drawing/2014/main" id="{EBA21558-CAC3-445C-8882-5D4A0C6D2A0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" name="Freeform 53">
              <a:extLst>
                <a:ext uri="{FF2B5EF4-FFF2-40B4-BE49-F238E27FC236}">
                  <a16:creationId xmlns:a16="http://schemas.microsoft.com/office/drawing/2014/main" id="{2E9415F1-5D31-4C25-9E26-203EEF50087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" name="Freeform 54">
              <a:extLst>
                <a:ext uri="{FF2B5EF4-FFF2-40B4-BE49-F238E27FC236}">
                  <a16:creationId xmlns:a16="http://schemas.microsoft.com/office/drawing/2014/main" id="{622FC1F6-879A-45BA-8752-08020C39CE2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5" name="Freeform 55">
              <a:extLst>
                <a:ext uri="{FF2B5EF4-FFF2-40B4-BE49-F238E27FC236}">
                  <a16:creationId xmlns:a16="http://schemas.microsoft.com/office/drawing/2014/main" id="{BA09826C-58E2-48C5-9666-333326C2CA4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6" name="Freeform 56">
              <a:extLst>
                <a:ext uri="{FF2B5EF4-FFF2-40B4-BE49-F238E27FC236}">
                  <a16:creationId xmlns:a16="http://schemas.microsoft.com/office/drawing/2014/main" id="{A6D3555F-4EA1-4EA7-9D08-2D75CE51927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" name="Freeform 57">
              <a:extLst>
                <a:ext uri="{FF2B5EF4-FFF2-40B4-BE49-F238E27FC236}">
                  <a16:creationId xmlns:a16="http://schemas.microsoft.com/office/drawing/2014/main" id="{60FA20E8-EDAA-4310-B870-97807901AC1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" name="Freeform 59">
              <a:extLst>
                <a:ext uri="{FF2B5EF4-FFF2-40B4-BE49-F238E27FC236}">
                  <a16:creationId xmlns:a16="http://schemas.microsoft.com/office/drawing/2014/main" id="{F5552AA2-C2AB-4D59-B6EF-E8E5EE110E5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" name="Freeform 60">
              <a:extLst>
                <a:ext uri="{FF2B5EF4-FFF2-40B4-BE49-F238E27FC236}">
                  <a16:creationId xmlns:a16="http://schemas.microsoft.com/office/drawing/2014/main" id="{0BA267D0-8F6B-4803-B948-70E29B4587E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" name="Freeform 61">
              <a:extLst>
                <a:ext uri="{FF2B5EF4-FFF2-40B4-BE49-F238E27FC236}">
                  <a16:creationId xmlns:a16="http://schemas.microsoft.com/office/drawing/2014/main" id="{86E372A3-B9F4-4FEE-8B96-D9AD879E214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" name="Freeform 5">
              <a:extLst>
                <a:ext uri="{FF2B5EF4-FFF2-40B4-BE49-F238E27FC236}">
                  <a16:creationId xmlns:a16="http://schemas.microsoft.com/office/drawing/2014/main" id="{FF0C4564-5DA6-4224-A8B7-85CE1323DE8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" name="Freeform 6">
              <a:extLst>
                <a:ext uri="{FF2B5EF4-FFF2-40B4-BE49-F238E27FC236}">
                  <a16:creationId xmlns:a16="http://schemas.microsoft.com/office/drawing/2014/main" id="{19F31D0D-C43D-4BB0-A13C-9524B84117D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" name="Freeform 7">
              <a:extLst>
                <a:ext uri="{FF2B5EF4-FFF2-40B4-BE49-F238E27FC236}">
                  <a16:creationId xmlns:a16="http://schemas.microsoft.com/office/drawing/2014/main" id="{6B32FB03-B0FE-4731-BE41-C59AFB49FBF5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" name="Freeform 8">
              <a:extLst>
                <a:ext uri="{FF2B5EF4-FFF2-40B4-BE49-F238E27FC236}">
                  <a16:creationId xmlns:a16="http://schemas.microsoft.com/office/drawing/2014/main" id="{BDD5B6F0-1E17-4DCD-AE5F-ED8C48892FE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" name="Freeform 9">
              <a:extLst>
                <a:ext uri="{FF2B5EF4-FFF2-40B4-BE49-F238E27FC236}">
                  <a16:creationId xmlns:a16="http://schemas.microsoft.com/office/drawing/2014/main" id="{0290BE17-E89B-4AF9-B3F6-AF4884D5246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" name="Freeform 11">
              <a:extLst>
                <a:ext uri="{FF2B5EF4-FFF2-40B4-BE49-F238E27FC236}">
                  <a16:creationId xmlns:a16="http://schemas.microsoft.com/office/drawing/2014/main" id="{85F63089-F77F-4F02-8417-AAC1847FBCA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7" name="Freeform 12">
              <a:extLst>
                <a:ext uri="{FF2B5EF4-FFF2-40B4-BE49-F238E27FC236}">
                  <a16:creationId xmlns:a16="http://schemas.microsoft.com/office/drawing/2014/main" id="{7B01CD5E-570F-4CBF-9904-94F30D928C5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8" name="Freeform 13">
              <a:extLst>
                <a:ext uri="{FF2B5EF4-FFF2-40B4-BE49-F238E27FC236}">
                  <a16:creationId xmlns:a16="http://schemas.microsoft.com/office/drawing/2014/main" id="{7EE6A672-2915-4B03-99A9-9364D5F1521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9" name="Freeform 14">
              <a:extLst>
                <a:ext uri="{FF2B5EF4-FFF2-40B4-BE49-F238E27FC236}">
                  <a16:creationId xmlns:a16="http://schemas.microsoft.com/office/drawing/2014/main" id="{2136B643-14E1-443A-BC1C-06ADAE65C30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0" name="Freeform 16">
              <a:extLst>
                <a:ext uri="{FF2B5EF4-FFF2-40B4-BE49-F238E27FC236}">
                  <a16:creationId xmlns:a16="http://schemas.microsoft.com/office/drawing/2014/main" id="{867FA393-4F37-4E1A-870B-F96775FAB7E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1" name="Freeform 17">
              <a:extLst>
                <a:ext uri="{FF2B5EF4-FFF2-40B4-BE49-F238E27FC236}">
                  <a16:creationId xmlns:a16="http://schemas.microsoft.com/office/drawing/2014/main" id="{E225A1BE-FAD2-4764-A7E4-A6DA07D0573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2" name="Freeform 21">
              <a:extLst>
                <a:ext uri="{FF2B5EF4-FFF2-40B4-BE49-F238E27FC236}">
                  <a16:creationId xmlns:a16="http://schemas.microsoft.com/office/drawing/2014/main" id="{25D65388-C7E0-4C07-822A-03C5009C6D1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3" name="Freeform 25">
              <a:extLst>
                <a:ext uri="{FF2B5EF4-FFF2-40B4-BE49-F238E27FC236}">
                  <a16:creationId xmlns:a16="http://schemas.microsoft.com/office/drawing/2014/main" id="{E1D79822-C494-449C-B439-F437DAD4F21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4" name="Freeform 29">
              <a:extLst>
                <a:ext uri="{FF2B5EF4-FFF2-40B4-BE49-F238E27FC236}">
                  <a16:creationId xmlns:a16="http://schemas.microsoft.com/office/drawing/2014/main" id="{CDB324E5-E8D9-40E3-BAB4-1F87E67E4F4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5" name="Freeform 31">
              <a:extLst>
                <a:ext uri="{FF2B5EF4-FFF2-40B4-BE49-F238E27FC236}">
                  <a16:creationId xmlns:a16="http://schemas.microsoft.com/office/drawing/2014/main" id="{15404AB3-12EB-462E-85A2-AF4A7E91D72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6" name="Freeform 32">
              <a:extLst>
                <a:ext uri="{FF2B5EF4-FFF2-40B4-BE49-F238E27FC236}">
                  <a16:creationId xmlns:a16="http://schemas.microsoft.com/office/drawing/2014/main" id="{228021CB-53B3-4BCC-A14C-0B6951FC971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7" name="Freeform 33">
              <a:extLst>
                <a:ext uri="{FF2B5EF4-FFF2-40B4-BE49-F238E27FC236}">
                  <a16:creationId xmlns:a16="http://schemas.microsoft.com/office/drawing/2014/main" id="{B353D0BC-00A6-4EA4-9311-9FCB88CC202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8" name="Freeform 34">
              <a:extLst>
                <a:ext uri="{FF2B5EF4-FFF2-40B4-BE49-F238E27FC236}">
                  <a16:creationId xmlns:a16="http://schemas.microsoft.com/office/drawing/2014/main" id="{0E001FD3-6EDD-47A3-9916-826E1595DAB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9" name="Freeform 35">
              <a:extLst>
                <a:ext uri="{FF2B5EF4-FFF2-40B4-BE49-F238E27FC236}">
                  <a16:creationId xmlns:a16="http://schemas.microsoft.com/office/drawing/2014/main" id="{FE214D5B-D151-4E09-A01E-BEAAF9C679ED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0" name="Freeform 36">
              <a:extLst>
                <a:ext uri="{FF2B5EF4-FFF2-40B4-BE49-F238E27FC236}">
                  <a16:creationId xmlns:a16="http://schemas.microsoft.com/office/drawing/2014/main" id="{3024EF13-0A45-49DD-B0F4-FA3A5169EFF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1" name="Freeform 37">
              <a:extLst>
                <a:ext uri="{FF2B5EF4-FFF2-40B4-BE49-F238E27FC236}">
                  <a16:creationId xmlns:a16="http://schemas.microsoft.com/office/drawing/2014/main" id="{95E0BDAE-48A7-4752-A150-74DA4BAE5E4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2" name="Freeform 38">
              <a:extLst>
                <a:ext uri="{FF2B5EF4-FFF2-40B4-BE49-F238E27FC236}">
                  <a16:creationId xmlns:a16="http://schemas.microsoft.com/office/drawing/2014/main" id="{DE128EDB-3179-4F47-8B37-BEDE3B82FFC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3" name="Freeform 39">
              <a:extLst>
                <a:ext uri="{FF2B5EF4-FFF2-40B4-BE49-F238E27FC236}">
                  <a16:creationId xmlns:a16="http://schemas.microsoft.com/office/drawing/2014/main" id="{E09CDD49-7B7B-42C0-A09E-6CFB3CDFF6A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4" name="Freeform 40">
              <a:extLst>
                <a:ext uri="{FF2B5EF4-FFF2-40B4-BE49-F238E27FC236}">
                  <a16:creationId xmlns:a16="http://schemas.microsoft.com/office/drawing/2014/main" id="{93C5D839-4CD5-4165-9091-7D9B92CDC1D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" name="Freeform 41">
              <a:extLst>
                <a:ext uri="{FF2B5EF4-FFF2-40B4-BE49-F238E27FC236}">
                  <a16:creationId xmlns:a16="http://schemas.microsoft.com/office/drawing/2014/main" id="{3C7F638A-BB6D-4B24-A7F9-03BF8087459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6" name="Freeform 42">
              <a:extLst>
                <a:ext uri="{FF2B5EF4-FFF2-40B4-BE49-F238E27FC236}">
                  <a16:creationId xmlns:a16="http://schemas.microsoft.com/office/drawing/2014/main" id="{5B59DB64-329B-45EA-8A67-4213A886B5B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7" name="Freeform 44">
              <a:extLst>
                <a:ext uri="{FF2B5EF4-FFF2-40B4-BE49-F238E27FC236}">
                  <a16:creationId xmlns:a16="http://schemas.microsoft.com/office/drawing/2014/main" id="{D8DAB003-6484-4D1D-85AE-93FA09BC5EF5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8" name="Freeform 45">
              <a:extLst>
                <a:ext uri="{FF2B5EF4-FFF2-40B4-BE49-F238E27FC236}">
                  <a16:creationId xmlns:a16="http://schemas.microsoft.com/office/drawing/2014/main" id="{D49280A1-ACA8-4CD6-9012-AF12660F07E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9" name="Freeform 46">
              <a:extLst>
                <a:ext uri="{FF2B5EF4-FFF2-40B4-BE49-F238E27FC236}">
                  <a16:creationId xmlns:a16="http://schemas.microsoft.com/office/drawing/2014/main" id="{C03EAE8C-6089-40E5-9361-2E266A1EEBA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0" name="Freeform 47">
              <a:extLst>
                <a:ext uri="{FF2B5EF4-FFF2-40B4-BE49-F238E27FC236}">
                  <a16:creationId xmlns:a16="http://schemas.microsoft.com/office/drawing/2014/main" id="{02E3A077-F087-4E14-A13E-4E9D4369B1F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1" name="Freeform 48">
              <a:extLst>
                <a:ext uri="{FF2B5EF4-FFF2-40B4-BE49-F238E27FC236}">
                  <a16:creationId xmlns:a16="http://schemas.microsoft.com/office/drawing/2014/main" id="{7CE4FAAA-45E7-4C86-B59A-F284B79EFD2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2" name="Freeform 49">
              <a:extLst>
                <a:ext uri="{FF2B5EF4-FFF2-40B4-BE49-F238E27FC236}">
                  <a16:creationId xmlns:a16="http://schemas.microsoft.com/office/drawing/2014/main" id="{E2689B62-CCA1-4EE5-B622-FBA51686891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3" name="Freeform 8">
              <a:extLst>
                <a:ext uri="{FF2B5EF4-FFF2-40B4-BE49-F238E27FC236}">
                  <a16:creationId xmlns:a16="http://schemas.microsoft.com/office/drawing/2014/main" id="{113638EE-3BCF-4315-A329-3C6766A3890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4" name="Freeform 106">
              <a:extLst>
                <a:ext uri="{FF2B5EF4-FFF2-40B4-BE49-F238E27FC236}">
                  <a16:creationId xmlns:a16="http://schemas.microsoft.com/office/drawing/2014/main" id="{4FB36B8F-335B-40F2-83BB-C2B2689DC2E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A05E913-A9D9-4639-B104-1F07A4AF6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502920"/>
            <a:ext cx="963401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940CEB-B6D7-46E6-9843-5153421401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9848" y="1874520"/>
            <a:ext cx="963401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BAC8B5-8DFB-4920-8580-54824C831A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73736" y="6382512"/>
            <a:ext cx="28459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/>
                </a:solidFill>
              </a:defRPr>
            </a:lvl1pPr>
          </a:lstStyle>
          <a:p>
            <a:fld id="{B5898F52-2787-4BA2-BBBC-9395E9F86D50}" type="datetimeFigureOut">
              <a:rPr lang="en-US" smtClean="0"/>
              <a:pPr/>
              <a:t>1/8/2021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9E2D5D-B616-4048-9CB8-4D316BBDB1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754871" y="2093199"/>
            <a:ext cx="4157472" cy="41608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F322F0-8F3D-4AC5-9873-24666D0E0D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7919" y="6382512"/>
            <a:ext cx="5009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2"/>
                </a:solidFill>
              </a:defRPr>
            </a:lvl1pPr>
          </a:lstStyle>
          <a:p>
            <a:fld id="{4C8B8A27-DF03-4546-BA93-21C967D57E5C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70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36" r:id="rId6"/>
    <p:sldLayoutId id="2147483741" r:id="rId7"/>
    <p:sldLayoutId id="2147483737" r:id="rId8"/>
    <p:sldLayoutId id="2147483738" r:id="rId9"/>
    <p:sldLayoutId id="2147483739" r:id="rId10"/>
    <p:sldLayoutId id="2147483740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50000"/>
        </a:lnSpc>
        <a:spcBef>
          <a:spcPts val="1000"/>
        </a:spcBef>
        <a:buClr>
          <a:schemeClr val="bg2">
            <a:lumMod val="75000"/>
          </a:schemeClr>
        </a:buClr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228600" indent="0" algn="l" defTabSz="914400" rtl="0" eaLnBrk="1" latinLnBrk="0" hangingPunct="1">
        <a:lnSpc>
          <a:spcPct val="150000"/>
        </a:lnSpc>
        <a:spcBef>
          <a:spcPts val="500"/>
        </a:spcBef>
        <a:buClr>
          <a:schemeClr val="bg2">
            <a:lumMod val="75000"/>
          </a:schemeClr>
        </a:buClr>
        <a:buFontTx/>
        <a:buNone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548640" indent="-285750" algn="l" defTabSz="914400" rtl="0" eaLnBrk="1" latinLnBrk="0" hangingPunct="1">
        <a:lnSpc>
          <a:spcPct val="150000"/>
        </a:lnSpc>
        <a:spcBef>
          <a:spcPts val="500"/>
        </a:spcBef>
        <a:buClr>
          <a:schemeClr val="bg2">
            <a:lumMod val="75000"/>
          </a:schemeClr>
        </a:buClr>
        <a:buFont typeface="Arial" panose="020B0604020202020204" pitchFamily="34" charset="0"/>
        <a:buChar char="•"/>
        <a:defRPr sz="1600" b="1" kern="1200">
          <a:solidFill>
            <a:schemeClr val="tx2"/>
          </a:solidFill>
          <a:latin typeface="+mn-lt"/>
          <a:ea typeface="+mn-ea"/>
          <a:cs typeface="+mn-cs"/>
        </a:defRPr>
      </a:lvl3pPr>
      <a:lvl4pPr marL="548640" indent="0" algn="l" defTabSz="914400" rtl="0" eaLnBrk="1" latinLnBrk="0" hangingPunct="1">
        <a:lnSpc>
          <a:spcPct val="150000"/>
        </a:lnSpc>
        <a:spcBef>
          <a:spcPts val="500"/>
        </a:spcBef>
        <a:buClr>
          <a:schemeClr val="bg2">
            <a:lumMod val="75000"/>
          </a:schemeClr>
        </a:buClr>
        <a:buFontTx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834390" indent="-285750" algn="l" defTabSz="914400" rtl="0" eaLnBrk="1" latinLnBrk="0" hangingPunct="1">
        <a:lnSpc>
          <a:spcPct val="150000"/>
        </a:lnSpc>
        <a:spcBef>
          <a:spcPts val="500"/>
        </a:spcBef>
        <a:buClr>
          <a:schemeClr val="bg2">
            <a:lumMod val="75000"/>
          </a:schemeClr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945D478C-A9A5-4832-89D8-703607711B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768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FB7F7C0-216C-466B-8AF5-7744BB3400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274" y="4764840"/>
            <a:ext cx="12205536" cy="20931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84633A0-3E7A-4766-9DD1-14E82AE85D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44829" y="5180719"/>
            <a:ext cx="8895351" cy="812767"/>
          </a:xfrm>
        </p:spPr>
        <p:txBody>
          <a:bodyPr>
            <a:normAutofit/>
          </a:bodyPr>
          <a:lstStyle/>
          <a:p>
            <a:r>
              <a:rPr lang="nl-NL" sz="4000"/>
              <a:t>Cultural identity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E3D59FED-4D97-4E4E-AA34-25EA99C120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61900" y="6059436"/>
            <a:ext cx="6200489" cy="606527"/>
          </a:xfrm>
        </p:spPr>
        <p:txBody>
          <a:bodyPr>
            <a:normAutofit/>
          </a:bodyPr>
          <a:lstStyle/>
          <a:p>
            <a:r>
              <a:rPr lang="nl-NL" dirty="0"/>
              <a:t>Kaelin staats</a:t>
            </a:r>
          </a:p>
        </p:txBody>
      </p:sp>
      <p:pic>
        <p:nvPicPr>
          <p:cNvPr id="4" name="Video 3">
            <a:extLst>
              <a:ext uri="{FF2B5EF4-FFF2-40B4-BE49-F238E27FC236}">
                <a16:creationId xmlns:a16="http://schemas.microsoft.com/office/drawing/2014/main" id="{862E7C0E-9F87-48D4-8B64-5929F331912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5" r="1" b="1"/>
          <a:stretch/>
        </p:blipFill>
        <p:spPr>
          <a:xfrm>
            <a:off x="3035442" y="571500"/>
            <a:ext cx="6130055" cy="3447295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67A83510-2790-4866-911D-2E1588DF5F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459" y="4517731"/>
            <a:ext cx="12157773" cy="494218"/>
            <a:chOff x="18956" y="5952517"/>
            <a:chExt cx="12157773" cy="494218"/>
          </a:xfrm>
          <a:solidFill>
            <a:schemeClr val="bg2">
              <a:lumMod val="90000"/>
            </a:schemeClr>
          </a:solidFill>
        </p:grpSpPr>
        <p:sp>
          <p:nvSpPr>
            <p:cNvPr id="25" name="Freeform 10">
              <a:extLst>
                <a:ext uri="{FF2B5EF4-FFF2-40B4-BE49-F238E27FC236}">
                  <a16:creationId xmlns:a16="http://schemas.microsoft.com/office/drawing/2014/main" id="{DAB74ACE-7603-4829-88FE-C3C2B05EBD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637219" y="6356157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" name="Freeform 15">
              <a:extLst>
                <a:ext uri="{FF2B5EF4-FFF2-40B4-BE49-F238E27FC236}">
                  <a16:creationId xmlns:a16="http://schemas.microsoft.com/office/drawing/2014/main" id="{DE3E37A0-8723-42F4-9435-F06BD01914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139192" y="6359421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" name="Freeform 18">
              <a:extLst>
                <a:ext uri="{FF2B5EF4-FFF2-40B4-BE49-F238E27FC236}">
                  <a16:creationId xmlns:a16="http://schemas.microsoft.com/office/drawing/2014/main" id="{0C5FE567-8965-4799-B1E6-8A6E1A8488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384660" y="6368396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8" name="Freeform 22">
              <a:extLst>
                <a:ext uri="{FF2B5EF4-FFF2-40B4-BE49-F238E27FC236}">
                  <a16:creationId xmlns:a16="http://schemas.microsoft.com/office/drawing/2014/main" id="{BA3FF2FD-6394-4F97-B186-BD4A98C619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653573" y="6308012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1A361C9F-AD97-4338-B557-8766AFD033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8956" y="5956599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0" name="Freeform 19">
              <a:extLst>
                <a:ext uri="{FF2B5EF4-FFF2-40B4-BE49-F238E27FC236}">
                  <a16:creationId xmlns:a16="http://schemas.microsoft.com/office/drawing/2014/main" id="{F4FAA936-A80F-43B5-8A7D-17CC7CF771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709370" y="6291575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1" name="Freeform 20">
              <a:extLst>
                <a:ext uri="{FF2B5EF4-FFF2-40B4-BE49-F238E27FC236}">
                  <a16:creationId xmlns:a16="http://schemas.microsoft.com/office/drawing/2014/main" id="{21246F32-1BA7-40E4-9AF9-CA517D4413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452381" y="6295774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2" name="Freeform 23">
              <a:extLst>
                <a:ext uri="{FF2B5EF4-FFF2-40B4-BE49-F238E27FC236}">
                  <a16:creationId xmlns:a16="http://schemas.microsoft.com/office/drawing/2014/main" id="{C18EE8CE-BCF9-4C64-B335-C7830B03F3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883090" y="6322699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3" name="Freeform 26">
              <a:extLst>
                <a:ext uri="{FF2B5EF4-FFF2-40B4-BE49-F238E27FC236}">
                  <a16:creationId xmlns:a16="http://schemas.microsoft.com/office/drawing/2014/main" id="{64AC2B2B-568F-4175-8D84-AD8F6B563F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404559" y="6308010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" name="Freeform 27">
              <a:extLst>
                <a:ext uri="{FF2B5EF4-FFF2-40B4-BE49-F238E27FC236}">
                  <a16:creationId xmlns:a16="http://schemas.microsoft.com/office/drawing/2014/main" id="{D9C6CF5C-8CF6-4274-86E0-CAF4A31F43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937280" y="6282192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5" name="Freeform 28">
              <a:extLst>
                <a:ext uri="{FF2B5EF4-FFF2-40B4-BE49-F238E27FC236}">
                  <a16:creationId xmlns:a16="http://schemas.microsoft.com/office/drawing/2014/main" id="{3BFC56A2-55B3-432A-BD3B-4B2423A683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194538" y="6290059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6" name="Freeform 30">
              <a:extLst>
                <a:ext uri="{FF2B5EF4-FFF2-40B4-BE49-F238E27FC236}">
                  <a16:creationId xmlns:a16="http://schemas.microsoft.com/office/drawing/2014/main" id="{BB036CEA-B307-404A-89D6-9414F417D2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742191" y="6338204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7" name="Freeform 43">
              <a:extLst>
                <a:ext uri="{FF2B5EF4-FFF2-40B4-BE49-F238E27FC236}">
                  <a16:creationId xmlns:a16="http://schemas.microsoft.com/office/drawing/2014/main" id="{CB37E5F5-B903-4611-A739-0B7FBE8510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902106" y="6043523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8" name="Freeform 51">
              <a:extLst>
                <a:ext uri="{FF2B5EF4-FFF2-40B4-BE49-F238E27FC236}">
                  <a16:creationId xmlns:a16="http://schemas.microsoft.com/office/drawing/2014/main" id="{B1012F2B-A8F1-4FD5-8E6F-1CC97D0AA8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710297" y="6035458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9" name="Freeform 52">
              <a:extLst>
                <a:ext uri="{FF2B5EF4-FFF2-40B4-BE49-F238E27FC236}">
                  <a16:creationId xmlns:a16="http://schemas.microsoft.com/office/drawing/2014/main" id="{C04C6E0B-838E-4B10-91CA-29C498382A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277444" y="6038724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0" name="Freeform 53">
              <a:extLst>
                <a:ext uri="{FF2B5EF4-FFF2-40B4-BE49-F238E27FC236}">
                  <a16:creationId xmlns:a16="http://schemas.microsoft.com/office/drawing/2014/main" id="{15D6CFEB-4FC5-45C3-8BDF-95EAD1EDFC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471034" y="6035460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1" name="Freeform 54">
              <a:extLst>
                <a:ext uri="{FF2B5EF4-FFF2-40B4-BE49-F238E27FC236}">
                  <a16:creationId xmlns:a16="http://schemas.microsoft.com/office/drawing/2014/main" id="{EA8E01BA-7055-4707-906A-F08E2E2535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094009" y="6011795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2" name="Freeform 55">
              <a:extLst>
                <a:ext uri="{FF2B5EF4-FFF2-40B4-BE49-F238E27FC236}">
                  <a16:creationId xmlns:a16="http://schemas.microsoft.com/office/drawing/2014/main" id="{CDA2DE76-0D5E-4F6F-95E7-508B725F8A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264556" y="6041988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3" name="Freeform 56">
              <a:extLst>
                <a:ext uri="{FF2B5EF4-FFF2-40B4-BE49-F238E27FC236}">
                  <a16:creationId xmlns:a16="http://schemas.microsoft.com/office/drawing/2014/main" id="{669578C5-3D06-4B77-A897-A014B441B5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392340" y="5985586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4" name="Freeform 57">
              <a:extLst>
                <a:ext uri="{FF2B5EF4-FFF2-40B4-BE49-F238E27FC236}">
                  <a16:creationId xmlns:a16="http://schemas.microsoft.com/office/drawing/2014/main" id="{85AA3005-AAD0-4587-B352-ECD937D614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037697" y="6020771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5" name="Freeform 59">
              <a:extLst>
                <a:ext uri="{FF2B5EF4-FFF2-40B4-BE49-F238E27FC236}">
                  <a16:creationId xmlns:a16="http://schemas.microsoft.com/office/drawing/2014/main" id="{B4E9730F-E8B1-4F7C-BA99-3B3016F104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473186" y="605207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6" name="Freeform 60">
              <a:extLst>
                <a:ext uri="{FF2B5EF4-FFF2-40B4-BE49-F238E27FC236}">
                  <a16:creationId xmlns:a16="http://schemas.microsoft.com/office/drawing/2014/main" id="{A8922D05-C325-4918-84E6-1C62AD7BE0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825017" y="6002818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7" name="Freeform 61">
              <a:extLst>
                <a:ext uri="{FF2B5EF4-FFF2-40B4-BE49-F238E27FC236}">
                  <a16:creationId xmlns:a16="http://schemas.microsoft.com/office/drawing/2014/main" id="{38DD42E8-8604-45E3-99FE-72D479AF2C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572460" y="5957121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8" name="Freeform 5">
              <a:extLst>
                <a:ext uri="{FF2B5EF4-FFF2-40B4-BE49-F238E27FC236}">
                  <a16:creationId xmlns:a16="http://schemas.microsoft.com/office/drawing/2014/main" id="{2E946C70-11C9-4C85-BE3B-1149117F38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908414" y="6286792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9" name="Freeform 6">
              <a:extLst>
                <a:ext uri="{FF2B5EF4-FFF2-40B4-BE49-F238E27FC236}">
                  <a16:creationId xmlns:a16="http://schemas.microsoft.com/office/drawing/2014/main" id="{48F637C4-CFB7-4421-9DAB-6730244B2C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634353" y="6266141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0" name="Freeform 7">
              <a:extLst>
                <a:ext uri="{FF2B5EF4-FFF2-40B4-BE49-F238E27FC236}">
                  <a16:creationId xmlns:a16="http://schemas.microsoft.com/office/drawing/2014/main" id="{6E137FD9-DCB4-4E5A-960B-350C3627EE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177783" y="6246129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1" name="Freeform 8">
              <a:extLst>
                <a:ext uri="{FF2B5EF4-FFF2-40B4-BE49-F238E27FC236}">
                  <a16:creationId xmlns:a16="http://schemas.microsoft.com/office/drawing/2014/main" id="{9DCD8437-9BFD-44B4-AAC8-75388190F2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982245" y="6242949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2" name="Freeform 9">
              <a:extLst>
                <a:ext uri="{FF2B5EF4-FFF2-40B4-BE49-F238E27FC236}">
                  <a16:creationId xmlns:a16="http://schemas.microsoft.com/office/drawing/2014/main" id="{C9EEBF9B-D5F1-4EE3-A46A-A5A5E396A4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268040" y="6282192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3" name="Freeform 11">
              <a:extLst>
                <a:ext uri="{FF2B5EF4-FFF2-40B4-BE49-F238E27FC236}">
                  <a16:creationId xmlns:a16="http://schemas.microsoft.com/office/drawing/2014/main" id="{3A77B17D-E4D2-444B-8D75-F0171A3E85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510851" y="6246285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4" name="Freeform 12">
              <a:extLst>
                <a:ext uri="{FF2B5EF4-FFF2-40B4-BE49-F238E27FC236}">
                  <a16:creationId xmlns:a16="http://schemas.microsoft.com/office/drawing/2014/main" id="{5FDB9442-6054-49E2-948E-D30AD9E09F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028371" y="6264238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5" name="Freeform 13">
              <a:extLst>
                <a:ext uri="{FF2B5EF4-FFF2-40B4-BE49-F238E27FC236}">
                  <a16:creationId xmlns:a16="http://schemas.microsoft.com/office/drawing/2014/main" id="{3E1DF8B7-7CB2-4181-8525-4EE2D5D9EE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656011" y="6301648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6" name="Freeform 14">
              <a:extLst>
                <a:ext uri="{FF2B5EF4-FFF2-40B4-BE49-F238E27FC236}">
                  <a16:creationId xmlns:a16="http://schemas.microsoft.com/office/drawing/2014/main" id="{4B3B2382-7947-4BAF-BF2F-830393F8EF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333279" y="6267101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7" name="Freeform 16">
              <a:extLst>
                <a:ext uri="{FF2B5EF4-FFF2-40B4-BE49-F238E27FC236}">
                  <a16:creationId xmlns:a16="http://schemas.microsoft.com/office/drawing/2014/main" id="{AC95E7F5-BA75-4053-AC8F-81ACC42626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773156" y="6239757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8" name="Freeform 17">
              <a:extLst>
                <a:ext uri="{FF2B5EF4-FFF2-40B4-BE49-F238E27FC236}">
                  <a16:creationId xmlns:a16="http://schemas.microsoft.com/office/drawing/2014/main" id="{8D431126-FDB6-42AF-BC9E-58E4C417BA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398709" y="6264239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9" name="Freeform 21">
              <a:extLst>
                <a:ext uri="{FF2B5EF4-FFF2-40B4-BE49-F238E27FC236}">
                  <a16:creationId xmlns:a16="http://schemas.microsoft.com/office/drawing/2014/main" id="{4AA2BE9B-BD88-4958-B98E-7363A0FD5C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47787" y="6218542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0" name="Freeform 25">
              <a:extLst>
                <a:ext uri="{FF2B5EF4-FFF2-40B4-BE49-F238E27FC236}">
                  <a16:creationId xmlns:a16="http://schemas.microsoft.com/office/drawing/2014/main" id="{BA18EADE-8501-4251-ADCD-EB02B73DF1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90115" y="6200589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1" name="Freeform 29">
              <a:extLst>
                <a:ext uri="{FF2B5EF4-FFF2-40B4-BE49-F238E27FC236}">
                  <a16:creationId xmlns:a16="http://schemas.microsoft.com/office/drawing/2014/main" id="{D1886B2F-FFB5-4032-A012-EAE8464DDA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11181" y="6179372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2" name="Freeform 31">
              <a:extLst>
                <a:ext uri="{FF2B5EF4-FFF2-40B4-BE49-F238E27FC236}">
                  <a16:creationId xmlns:a16="http://schemas.microsoft.com/office/drawing/2014/main" id="{65048464-3972-4F85-858C-BD0D6CC8A6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43201" y="6241343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3" name="Freeform 32">
              <a:extLst>
                <a:ext uri="{FF2B5EF4-FFF2-40B4-BE49-F238E27FC236}">
                  <a16:creationId xmlns:a16="http://schemas.microsoft.com/office/drawing/2014/main" id="{9B136B45-B116-4EA4-802D-0D9EC238C9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406775" y="5979446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4" name="Freeform 33">
              <a:extLst>
                <a:ext uri="{FF2B5EF4-FFF2-40B4-BE49-F238E27FC236}">
                  <a16:creationId xmlns:a16="http://schemas.microsoft.com/office/drawing/2014/main" id="{F7DA7C34-DDA0-41AB-A47F-E981F63E23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327423" y="6028408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5" name="Freeform 34">
              <a:extLst>
                <a:ext uri="{FF2B5EF4-FFF2-40B4-BE49-F238E27FC236}">
                  <a16:creationId xmlns:a16="http://schemas.microsoft.com/office/drawing/2014/main" id="{BB16C09B-E126-49FC-B0C4-2CB43FA038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334031" y="6019431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6" name="Freeform 35">
              <a:extLst>
                <a:ext uri="{FF2B5EF4-FFF2-40B4-BE49-F238E27FC236}">
                  <a16:creationId xmlns:a16="http://schemas.microsoft.com/office/drawing/2014/main" id="{A12A7CBF-E4C8-4085-88C3-03102FE468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124491" y="6012903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7" name="Freeform 36">
              <a:extLst>
                <a:ext uri="{FF2B5EF4-FFF2-40B4-BE49-F238E27FC236}">
                  <a16:creationId xmlns:a16="http://schemas.microsoft.com/office/drawing/2014/main" id="{55CA9A4D-ABE6-426B-B7F0-F5B933349C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57884" y="5982710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8" name="Freeform 37">
              <a:extLst>
                <a:ext uri="{FF2B5EF4-FFF2-40B4-BE49-F238E27FC236}">
                  <a16:creationId xmlns:a16="http://schemas.microsoft.com/office/drawing/2014/main" id="{8A4F3A5B-B199-4716-ADF4-5E33A7C0D1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649584" y="5970470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9" name="Freeform 38">
              <a:extLst>
                <a:ext uri="{FF2B5EF4-FFF2-40B4-BE49-F238E27FC236}">
                  <a16:creationId xmlns:a16="http://schemas.microsoft.com/office/drawing/2014/main" id="{5846F32E-5DDD-4AF4-BE1C-5F1A3FF10D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829398" y="601045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0" name="Freeform 39">
              <a:extLst>
                <a:ext uri="{FF2B5EF4-FFF2-40B4-BE49-F238E27FC236}">
                  <a16:creationId xmlns:a16="http://schemas.microsoft.com/office/drawing/2014/main" id="{AFE38B2F-69BC-4661-84A3-EA04CDC3FE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580384" y="5998215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1" name="Freeform 40">
              <a:extLst>
                <a:ext uri="{FF2B5EF4-FFF2-40B4-BE49-F238E27FC236}">
                  <a16:creationId xmlns:a16="http://schemas.microsoft.com/office/drawing/2014/main" id="{5CA6F12C-4208-48A6-B7B0-DD18CB3992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121911" y="5994951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2" name="Freeform 41">
              <a:extLst>
                <a:ext uri="{FF2B5EF4-FFF2-40B4-BE49-F238E27FC236}">
                  <a16:creationId xmlns:a16="http://schemas.microsoft.com/office/drawing/2014/main" id="{0F08EA53-C6C6-49F1-B8DA-E20FFD6078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38116" y="599495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3" name="Freeform 42">
              <a:extLst>
                <a:ext uri="{FF2B5EF4-FFF2-40B4-BE49-F238E27FC236}">
                  <a16:creationId xmlns:a16="http://schemas.microsoft.com/office/drawing/2014/main" id="{6B6EA655-7497-4604-92DF-43CE7322ED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10716" y="5973734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4" name="Freeform 44">
              <a:extLst>
                <a:ext uri="{FF2B5EF4-FFF2-40B4-BE49-F238E27FC236}">
                  <a16:creationId xmlns:a16="http://schemas.microsoft.com/office/drawing/2014/main" id="{082FFE9A-67C2-471A-AF37-ED9C238DBE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639354" y="5976998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5" name="Freeform 45">
              <a:extLst>
                <a:ext uri="{FF2B5EF4-FFF2-40B4-BE49-F238E27FC236}">
                  <a16:creationId xmlns:a16="http://schemas.microsoft.com/office/drawing/2014/main" id="{B0FD6176-7431-446D-91DB-56644A93C1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67906" y="5952517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6" name="Freeform 46">
              <a:extLst>
                <a:ext uri="{FF2B5EF4-FFF2-40B4-BE49-F238E27FC236}">
                  <a16:creationId xmlns:a16="http://schemas.microsoft.com/office/drawing/2014/main" id="{A46603FA-6405-410B-AD8A-3D75BE7A85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895937" y="6000664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7" name="Freeform 47">
              <a:extLst>
                <a:ext uri="{FF2B5EF4-FFF2-40B4-BE49-F238E27FC236}">
                  <a16:creationId xmlns:a16="http://schemas.microsoft.com/office/drawing/2014/main" id="{6BE439BF-AE87-4F53-9DC9-72414AD1F1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865326" y="5973733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8" name="Freeform 48">
              <a:extLst>
                <a:ext uri="{FF2B5EF4-FFF2-40B4-BE49-F238E27FC236}">
                  <a16:creationId xmlns:a16="http://schemas.microsoft.com/office/drawing/2014/main" id="{55C88911-7FE8-4196-8D02-DAB1B62D97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115444" y="5992749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9" name="Freeform 49">
              <a:extLst>
                <a:ext uri="{FF2B5EF4-FFF2-40B4-BE49-F238E27FC236}">
                  <a16:creationId xmlns:a16="http://schemas.microsoft.com/office/drawing/2014/main" id="{BAD26C77-660F-4C9C-9A98-234048198B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15687" y="5955781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0" name="Freeform 8">
              <a:extLst>
                <a:ext uri="{FF2B5EF4-FFF2-40B4-BE49-F238E27FC236}">
                  <a16:creationId xmlns:a16="http://schemas.microsoft.com/office/drawing/2014/main" id="{507A2021-3F23-43FC-AB0D-130B575906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683670" y="6019431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1" name="Freeform 106">
              <a:extLst>
                <a:ext uri="{FF2B5EF4-FFF2-40B4-BE49-F238E27FC236}">
                  <a16:creationId xmlns:a16="http://schemas.microsoft.com/office/drawing/2014/main" id="{CB855C11-52EB-43D9-8831-1A26FCE12A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9451" y="6204541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2" name="Freeform 19">
              <a:extLst>
                <a:ext uri="{FF2B5EF4-FFF2-40B4-BE49-F238E27FC236}">
                  <a16:creationId xmlns:a16="http://schemas.microsoft.com/office/drawing/2014/main" id="{1A6AD416-1A17-49A9-8301-8C0A5A78CA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397390" y="6351960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3" name="Freeform 20">
              <a:extLst>
                <a:ext uri="{FF2B5EF4-FFF2-40B4-BE49-F238E27FC236}">
                  <a16:creationId xmlns:a16="http://schemas.microsoft.com/office/drawing/2014/main" id="{F03687D9-14CC-461B-B4B5-907E10B6A1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140401" y="6356159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4" name="Freeform 26">
              <a:extLst>
                <a:ext uri="{FF2B5EF4-FFF2-40B4-BE49-F238E27FC236}">
                  <a16:creationId xmlns:a16="http://schemas.microsoft.com/office/drawing/2014/main" id="{FCC639BE-A7F9-46A2-955A-3ACA454554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2049121" y="6351959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5" name="Freeform 27">
              <a:extLst>
                <a:ext uri="{FF2B5EF4-FFF2-40B4-BE49-F238E27FC236}">
                  <a16:creationId xmlns:a16="http://schemas.microsoft.com/office/drawing/2014/main" id="{B3FED40E-A961-4D78-947A-5AC1BD5100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625300" y="6342577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6" name="Freeform 28">
              <a:extLst>
                <a:ext uri="{FF2B5EF4-FFF2-40B4-BE49-F238E27FC236}">
                  <a16:creationId xmlns:a16="http://schemas.microsoft.com/office/drawing/2014/main" id="{1445BCDF-9E07-46AD-A6B5-5BEFA223C1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851300" y="6351959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7" name="Freeform 55">
              <a:extLst>
                <a:ext uri="{FF2B5EF4-FFF2-40B4-BE49-F238E27FC236}">
                  <a16:creationId xmlns:a16="http://schemas.microsoft.com/office/drawing/2014/main" id="{23324DC7-93D9-451A-9ABF-1B4D92BF22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988188" y="6083917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8" name="Freeform 56">
              <a:extLst>
                <a:ext uri="{FF2B5EF4-FFF2-40B4-BE49-F238E27FC236}">
                  <a16:creationId xmlns:a16="http://schemas.microsoft.com/office/drawing/2014/main" id="{003474BA-A947-4598-96BB-BAACE2411D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080360" y="6045971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9" name="Freeform 57">
              <a:extLst>
                <a:ext uri="{FF2B5EF4-FFF2-40B4-BE49-F238E27FC236}">
                  <a16:creationId xmlns:a16="http://schemas.microsoft.com/office/drawing/2014/main" id="{04426A72-0FD0-478F-AAC5-B49E142535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725717" y="6081156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0" name="Freeform 60">
              <a:extLst>
                <a:ext uri="{FF2B5EF4-FFF2-40B4-BE49-F238E27FC236}">
                  <a16:creationId xmlns:a16="http://schemas.microsoft.com/office/drawing/2014/main" id="{17260BB0-9DCA-4927-89A5-1314AD40EB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513037" y="606320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1" name="Freeform 61">
              <a:extLst>
                <a:ext uri="{FF2B5EF4-FFF2-40B4-BE49-F238E27FC236}">
                  <a16:creationId xmlns:a16="http://schemas.microsoft.com/office/drawing/2014/main" id="{F459656F-63AC-4FC7-8D12-282B9B0C4C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260480" y="6017506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2" name="Freeform 5">
              <a:extLst>
                <a:ext uri="{FF2B5EF4-FFF2-40B4-BE49-F238E27FC236}">
                  <a16:creationId xmlns:a16="http://schemas.microsoft.com/office/drawing/2014/main" id="{5C345A48-BE33-4B10-AF97-207DC7E2CC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596434" y="6347177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3" name="Freeform 6">
              <a:extLst>
                <a:ext uri="{FF2B5EF4-FFF2-40B4-BE49-F238E27FC236}">
                  <a16:creationId xmlns:a16="http://schemas.microsoft.com/office/drawing/2014/main" id="{65503F74-3A89-46DD-AD4D-9BB164E252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310592" y="6345841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4" name="Freeform 7">
              <a:extLst>
                <a:ext uri="{FF2B5EF4-FFF2-40B4-BE49-F238E27FC236}">
                  <a16:creationId xmlns:a16="http://schemas.microsoft.com/office/drawing/2014/main" id="{5D8D4A6C-9C30-46E6-953F-8FFE24534F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865803" y="6306514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5" name="Freeform 8">
              <a:extLst>
                <a:ext uri="{FF2B5EF4-FFF2-40B4-BE49-F238E27FC236}">
                  <a16:creationId xmlns:a16="http://schemas.microsoft.com/office/drawing/2014/main" id="{844B12AB-BDBA-412B-8127-0671AB6BF8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670714" y="633931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6" name="Freeform 9">
              <a:extLst>
                <a:ext uri="{FF2B5EF4-FFF2-40B4-BE49-F238E27FC236}">
                  <a16:creationId xmlns:a16="http://schemas.microsoft.com/office/drawing/2014/main" id="{84AE8FA4-8AC5-4D0E-9FF8-B6F6D961FC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956060" y="6342577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7" name="Freeform 11">
              <a:extLst>
                <a:ext uri="{FF2B5EF4-FFF2-40B4-BE49-F238E27FC236}">
                  <a16:creationId xmlns:a16="http://schemas.microsoft.com/office/drawing/2014/main" id="{462515DF-512D-49E0-B5FE-637D9E352B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198871" y="6306670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8" name="Freeform 12">
              <a:extLst>
                <a:ext uri="{FF2B5EF4-FFF2-40B4-BE49-F238E27FC236}">
                  <a16:creationId xmlns:a16="http://schemas.microsoft.com/office/drawing/2014/main" id="{342CB8A0-096D-4A9F-B962-294DB670BD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716391" y="6324623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9" name="Freeform 13">
              <a:extLst>
                <a:ext uri="{FF2B5EF4-FFF2-40B4-BE49-F238E27FC236}">
                  <a16:creationId xmlns:a16="http://schemas.microsoft.com/office/drawing/2014/main" id="{6870353D-6B96-4946-8BB5-015BF6E6E2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344031" y="6362033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0" name="Freeform 14">
              <a:extLst>
                <a:ext uri="{FF2B5EF4-FFF2-40B4-BE49-F238E27FC236}">
                  <a16:creationId xmlns:a16="http://schemas.microsoft.com/office/drawing/2014/main" id="{20249E38-6114-4065-8836-941D6C55D5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070859" y="6318096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1" name="Freeform 16">
              <a:extLst>
                <a:ext uri="{FF2B5EF4-FFF2-40B4-BE49-F238E27FC236}">
                  <a16:creationId xmlns:a16="http://schemas.microsoft.com/office/drawing/2014/main" id="{BDA5073D-3C1B-4779-8DEF-FD9CD5308D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461176" y="6300142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2" name="Freeform 17">
              <a:extLst>
                <a:ext uri="{FF2B5EF4-FFF2-40B4-BE49-F238E27FC236}">
                  <a16:creationId xmlns:a16="http://schemas.microsoft.com/office/drawing/2014/main" id="{79505220-ED85-46B5-A218-0991FA5794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039205" y="6341355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3" name="Freeform 21">
              <a:extLst>
                <a:ext uri="{FF2B5EF4-FFF2-40B4-BE49-F238E27FC236}">
                  <a16:creationId xmlns:a16="http://schemas.microsoft.com/office/drawing/2014/main" id="{A8513416-DF87-4A83-8026-AF40654BAE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730057" y="6318096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4" name="Freeform 25">
              <a:extLst>
                <a:ext uri="{FF2B5EF4-FFF2-40B4-BE49-F238E27FC236}">
                  <a16:creationId xmlns:a16="http://schemas.microsoft.com/office/drawing/2014/main" id="{AF0489C4-7984-4A49-9D02-ACE2DD3EC8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930591" y="6309120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5" name="Freeform 29">
              <a:extLst>
                <a:ext uri="{FF2B5EF4-FFF2-40B4-BE49-F238E27FC236}">
                  <a16:creationId xmlns:a16="http://schemas.microsoft.com/office/drawing/2014/main" id="{3DB0DE7C-BF6D-4059-94C4-FD4D6E7BA9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497041" y="6299934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6" name="Freeform 31">
              <a:extLst>
                <a:ext uri="{FF2B5EF4-FFF2-40B4-BE49-F238E27FC236}">
                  <a16:creationId xmlns:a16="http://schemas.microsoft.com/office/drawing/2014/main" id="{5B58E23E-6D06-4F24-B6F8-98AE632C2A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207517" y="6336989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7" name="Freeform 32">
              <a:extLst>
                <a:ext uri="{FF2B5EF4-FFF2-40B4-BE49-F238E27FC236}">
                  <a16:creationId xmlns:a16="http://schemas.microsoft.com/office/drawing/2014/main" id="{7D87D95A-4B48-4140-BB5C-9A33AACBFA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094795" y="6039831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8" name="Freeform 33">
              <a:extLst>
                <a:ext uri="{FF2B5EF4-FFF2-40B4-BE49-F238E27FC236}">
                  <a16:creationId xmlns:a16="http://schemas.microsoft.com/office/drawing/2014/main" id="{6D78BEA4-B995-4BEC-A3B4-C580D646AD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015443" y="6088793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" name="Freeform 34">
              <a:extLst>
                <a:ext uri="{FF2B5EF4-FFF2-40B4-BE49-F238E27FC236}">
                  <a16:creationId xmlns:a16="http://schemas.microsoft.com/office/drawing/2014/main" id="{C075F1AC-7155-4487-8B7A-0C74E2C65D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022051" y="6079816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0" name="Freeform 35">
              <a:extLst>
                <a:ext uri="{FF2B5EF4-FFF2-40B4-BE49-F238E27FC236}">
                  <a16:creationId xmlns:a16="http://schemas.microsoft.com/office/drawing/2014/main" id="{2923812A-0930-464A-B863-8232CDF9BE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806684" y="6076799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1" name="Freeform 36">
              <a:extLst>
                <a:ext uri="{FF2B5EF4-FFF2-40B4-BE49-F238E27FC236}">
                  <a16:creationId xmlns:a16="http://schemas.microsoft.com/office/drawing/2014/main" id="{5B22D5AF-1F95-4943-ADBD-50BF0DDC9B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345904" y="6043095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2" name="Freeform 37">
              <a:extLst>
                <a:ext uri="{FF2B5EF4-FFF2-40B4-BE49-F238E27FC236}">
                  <a16:creationId xmlns:a16="http://schemas.microsoft.com/office/drawing/2014/main" id="{09709304-5160-4325-BE4E-F970450FA8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337604" y="6030855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3" name="Freeform 38">
              <a:extLst>
                <a:ext uri="{FF2B5EF4-FFF2-40B4-BE49-F238E27FC236}">
                  <a16:creationId xmlns:a16="http://schemas.microsoft.com/office/drawing/2014/main" id="{6086BD94-D139-4DEE-9FB6-849360DABF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517418" y="6070840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4" name="Freeform 39">
              <a:extLst>
                <a:ext uri="{FF2B5EF4-FFF2-40B4-BE49-F238E27FC236}">
                  <a16:creationId xmlns:a16="http://schemas.microsoft.com/office/drawing/2014/main" id="{84B8A4B1-C709-4864-851E-6A76DE4E52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268404" y="6058600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5" name="Freeform 40">
              <a:extLst>
                <a:ext uri="{FF2B5EF4-FFF2-40B4-BE49-F238E27FC236}">
                  <a16:creationId xmlns:a16="http://schemas.microsoft.com/office/drawing/2014/main" id="{51183B3E-65BA-45BB-9238-E5553DA7E2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809931" y="6055336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6" name="Freeform 41">
              <a:extLst>
                <a:ext uri="{FF2B5EF4-FFF2-40B4-BE49-F238E27FC236}">
                  <a16:creationId xmlns:a16="http://schemas.microsoft.com/office/drawing/2014/main" id="{B456CBC6-D8DB-4226-8743-8355D0C1E2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126136" y="6055335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7" name="Freeform 42">
              <a:extLst>
                <a:ext uri="{FF2B5EF4-FFF2-40B4-BE49-F238E27FC236}">
                  <a16:creationId xmlns:a16="http://schemas.microsoft.com/office/drawing/2014/main" id="{2A43AE63-9201-415C-A88E-C52685BF9A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798736" y="6034119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8" name="Freeform 44">
              <a:extLst>
                <a:ext uri="{FF2B5EF4-FFF2-40B4-BE49-F238E27FC236}">
                  <a16:creationId xmlns:a16="http://schemas.microsoft.com/office/drawing/2014/main" id="{0BB8C75E-6B9A-4E95-85CF-ACD2D2AD2B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327374" y="6037383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9" name="Freeform 45">
              <a:extLst>
                <a:ext uri="{FF2B5EF4-FFF2-40B4-BE49-F238E27FC236}">
                  <a16:creationId xmlns:a16="http://schemas.microsoft.com/office/drawing/2014/main" id="{F593E6EC-FB46-40CB-825C-C1305B1FB1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555926" y="6012902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0" name="Freeform 46">
              <a:extLst>
                <a:ext uri="{FF2B5EF4-FFF2-40B4-BE49-F238E27FC236}">
                  <a16:creationId xmlns:a16="http://schemas.microsoft.com/office/drawing/2014/main" id="{517F36F0-8630-4831-9057-6CA9B217BE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583957" y="6061049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1" name="Freeform 47">
              <a:extLst>
                <a:ext uri="{FF2B5EF4-FFF2-40B4-BE49-F238E27FC236}">
                  <a16:creationId xmlns:a16="http://schemas.microsoft.com/office/drawing/2014/main" id="{9614B5E6-3CE1-465E-8381-646179E1B1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553346" y="6034118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2" name="Freeform 48">
              <a:extLst>
                <a:ext uri="{FF2B5EF4-FFF2-40B4-BE49-F238E27FC236}">
                  <a16:creationId xmlns:a16="http://schemas.microsoft.com/office/drawing/2014/main" id="{5A40C31A-16AE-42C0-AC3B-52DCA2F5A2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804575" y="6052072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3" name="Freeform 49">
              <a:extLst>
                <a:ext uri="{FF2B5EF4-FFF2-40B4-BE49-F238E27FC236}">
                  <a16:creationId xmlns:a16="http://schemas.microsoft.com/office/drawing/2014/main" id="{CE95CDB5-B8FA-431B-B9BE-7791AD92CD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903707" y="6016166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6504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FB03654-F8D1-4066-85B5-5BA57499B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9392CBC-CBB1-4512-A513-44EBA056B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3810" y="696226"/>
            <a:ext cx="8675712" cy="981892"/>
          </a:xfrm>
        </p:spPr>
        <p:txBody>
          <a:bodyPr>
            <a:normAutofit/>
          </a:bodyPr>
          <a:lstStyle/>
          <a:p>
            <a:r>
              <a:rPr lang="nl-NL" dirty="0"/>
              <a:t>National </a:t>
            </a:r>
            <a:r>
              <a:rPr lang="nl-NL" dirty="0" err="1"/>
              <a:t>symbols</a:t>
            </a:r>
            <a:endParaRPr lang="nl-NL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615BC76-014D-4BD0-A843-994E2D7598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90" y="1874829"/>
            <a:ext cx="12175432" cy="4114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9D2483B-7210-454A-B168-51DA3C1611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357372" y="-18787"/>
            <a:ext cx="1238945" cy="1919798"/>
            <a:chOff x="10357372" y="-18787"/>
            <a:chExt cx="1238945" cy="1919798"/>
          </a:xfrm>
        </p:grpSpPr>
        <p:sp>
          <p:nvSpPr>
            <p:cNvPr id="14" name="Freeform 57">
              <a:extLst>
                <a:ext uri="{FF2B5EF4-FFF2-40B4-BE49-F238E27FC236}">
                  <a16:creationId xmlns:a16="http://schemas.microsoft.com/office/drawing/2014/main" id="{F1142EB5-2791-4EAD-B4A2-43BECFBC5F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615372" y="140636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78">
              <a:extLst>
                <a:ext uri="{FF2B5EF4-FFF2-40B4-BE49-F238E27FC236}">
                  <a16:creationId xmlns:a16="http://schemas.microsoft.com/office/drawing/2014/main" id="{2C8870C2-1368-48B0-A8CF-BC33DF7656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1520" y="755028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79">
              <a:extLst>
                <a:ext uri="{FF2B5EF4-FFF2-40B4-BE49-F238E27FC236}">
                  <a16:creationId xmlns:a16="http://schemas.microsoft.com/office/drawing/2014/main" id="{853F9E0D-F5F9-438C-B1DC-0AA3127C41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93892" y="986073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80">
              <a:extLst>
                <a:ext uri="{FF2B5EF4-FFF2-40B4-BE49-F238E27FC236}">
                  <a16:creationId xmlns:a16="http://schemas.microsoft.com/office/drawing/2014/main" id="{B4E911B1-253E-4755-9AEC-BB1DAB8E21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8551" y="1223868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83">
              <a:extLst>
                <a:ext uri="{FF2B5EF4-FFF2-40B4-BE49-F238E27FC236}">
                  <a16:creationId xmlns:a16="http://schemas.microsoft.com/office/drawing/2014/main" id="{2AF5DD4D-BF15-452D-937B-7F29FA3F28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51994" y="1699681"/>
              <a:ext cx="131153" cy="157493"/>
            </a:xfrm>
            <a:custGeom>
              <a:avLst/>
              <a:gdLst>
                <a:gd name="T0" fmla="*/ 13 w 40"/>
                <a:gd name="T1" fmla="*/ 7 h 52"/>
                <a:gd name="T2" fmla="*/ 0 w 40"/>
                <a:gd name="T3" fmla="*/ 24 h 52"/>
                <a:gd name="T4" fmla="*/ 13 w 40"/>
                <a:gd name="T5" fmla="*/ 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52">
                  <a:moveTo>
                    <a:pt x="13" y="7"/>
                  </a:moveTo>
                  <a:cubicBezTo>
                    <a:pt x="40" y="12"/>
                    <a:pt x="18" y="52"/>
                    <a:pt x="0" y="24"/>
                  </a:cubicBezTo>
                  <a:cubicBezTo>
                    <a:pt x="2" y="0"/>
                    <a:pt x="6" y="17"/>
                    <a:pt x="13" y="7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84">
              <a:extLst>
                <a:ext uri="{FF2B5EF4-FFF2-40B4-BE49-F238E27FC236}">
                  <a16:creationId xmlns:a16="http://schemas.microsoft.com/office/drawing/2014/main" id="{5F821C6A-EDEE-4845-92EB-367AC60023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63010" y="550442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86">
              <a:extLst>
                <a:ext uri="{FF2B5EF4-FFF2-40B4-BE49-F238E27FC236}">
                  <a16:creationId xmlns:a16="http://schemas.microsoft.com/office/drawing/2014/main" id="{504AA4DA-748D-4CFF-891A-5C8861EC49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2979" y="204433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89">
              <a:extLst>
                <a:ext uri="{FF2B5EF4-FFF2-40B4-BE49-F238E27FC236}">
                  <a16:creationId xmlns:a16="http://schemas.microsoft.com/office/drawing/2014/main" id="{7CC3A8FA-D5F6-4A96-9B55-4479C1717A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782" y="1487330"/>
              <a:ext cx="134697" cy="93027"/>
            </a:xfrm>
            <a:custGeom>
              <a:avLst/>
              <a:gdLst>
                <a:gd name="T0" fmla="*/ 23 w 41"/>
                <a:gd name="T1" fmla="*/ 0 h 31"/>
                <a:gd name="T2" fmla="*/ 16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3"/>
                    <a:pt x="41" y="31"/>
                    <a:pt x="16" y="25"/>
                  </a:cubicBezTo>
                  <a:cubicBezTo>
                    <a:pt x="0" y="7"/>
                    <a:pt x="14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06">
              <a:extLst>
                <a:ext uri="{FF2B5EF4-FFF2-40B4-BE49-F238E27FC236}">
                  <a16:creationId xmlns:a16="http://schemas.microsoft.com/office/drawing/2014/main" id="{26E1DC3C-522F-46BF-9C95-475001763F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08678" y="599147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07">
              <a:extLst>
                <a:ext uri="{FF2B5EF4-FFF2-40B4-BE49-F238E27FC236}">
                  <a16:creationId xmlns:a16="http://schemas.microsoft.com/office/drawing/2014/main" id="{F7CDF92D-312E-42AB-960E-637D404934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20666" y="1240267"/>
              <a:ext cx="154193" cy="81603"/>
            </a:xfrm>
            <a:custGeom>
              <a:avLst/>
              <a:gdLst>
                <a:gd name="T0" fmla="*/ 31 w 47"/>
                <a:gd name="T1" fmla="*/ 0 h 27"/>
                <a:gd name="T2" fmla="*/ 17 w 47"/>
                <a:gd name="T3" fmla="*/ 23 h 27"/>
                <a:gd name="T4" fmla="*/ 31 w 47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7">
                  <a:moveTo>
                    <a:pt x="31" y="0"/>
                  </a:moveTo>
                  <a:cubicBezTo>
                    <a:pt x="47" y="10"/>
                    <a:pt x="32" y="27"/>
                    <a:pt x="17" y="23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08">
              <a:extLst>
                <a:ext uri="{FF2B5EF4-FFF2-40B4-BE49-F238E27FC236}">
                  <a16:creationId xmlns:a16="http://schemas.microsoft.com/office/drawing/2014/main" id="{918FE320-F6B2-4BDB-95D8-DFD3B2B34F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06349" y="1208992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09">
              <a:extLst>
                <a:ext uri="{FF2B5EF4-FFF2-40B4-BE49-F238E27FC236}">
                  <a16:creationId xmlns:a16="http://schemas.microsoft.com/office/drawing/2014/main" id="{B90769B0-46E9-4B76-96A9-A247A0DF3D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9546" y="1710317"/>
              <a:ext cx="154193" cy="84866"/>
            </a:xfrm>
            <a:custGeom>
              <a:avLst/>
              <a:gdLst>
                <a:gd name="T0" fmla="*/ 26 w 47"/>
                <a:gd name="T1" fmla="*/ 0 h 28"/>
                <a:gd name="T2" fmla="*/ 10 w 47"/>
                <a:gd name="T3" fmla="*/ 26 h 28"/>
                <a:gd name="T4" fmla="*/ 26 w 47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8">
                  <a:moveTo>
                    <a:pt x="26" y="0"/>
                  </a:moveTo>
                  <a:cubicBezTo>
                    <a:pt x="47" y="13"/>
                    <a:pt x="28" y="28"/>
                    <a:pt x="10" y="26"/>
                  </a:cubicBezTo>
                  <a:cubicBezTo>
                    <a:pt x="0" y="13"/>
                    <a:pt x="15" y="4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10">
              <a:extLst>
                <a:ext uri="{FF2B5EF4-FFF2-40B4-BE49-F238E27FC236}">
                  <a16:creationId xmlns:a16="http://schemas.microsoft.com/office/drawing/2014/main" id="{C0CC5855-0620-41C7-AA4D-3D30E24551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6402" y="351312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11">
              <a:extLst>
                <a:ext uri="{FF2B5EF4-FFF2-40B4-BE49-F238E27FC236}">
                  <a16:creationId xmlns:a16="http://schemas.microsoft.com/office/drawing/2014/main" id="{7A99B1F4-089E-4A1A-833C-0D0C8E7705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7601" y="1438812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20 w 40"/>
                <a:gd name="T3" fmla="*/ 25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1"/>
                    <a:pt x="35" y="29"/>
                    <a:pt x="20" y="25"/>
                  </a:cubicBezTo>
                  <a:cubicBezTo>
                    <a:pt x="0" y="19"/>
                    <a:pt x="5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12">
              <a:extLst>
                <a:ext uri="{FF2B5EF4-FFF2-40B4-BE49-F238E27FC236}">
                  <a16:creationId xmlns:a16="http://schemas.microsoft.com/office/drawing/2014/main" id="{52C3D5C1-0862-4E4B-BAD8-C6244D0352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7104" y="920158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22">
              <a:extLst>
                <a:ext uri="{FF2B5EF4-FFF2-40B4-BE49-F238E27FC236}">
                  <a16:creationId xmlns:a16="http://schemas.microsoft.com/office/drawing/2014/main" id="{5E020019-37DA-47B1-A859-25E2009F7C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52607" y="1741989"/>
              <a:ext cx="127608" cy="81603"/>
            </a:xfrm>
            <a:custGeom>
              <a:avLst/>
              <a:gdLst>
                <a:gd name="T0" fmla="*/ 24 w 39"/>
                <a:gd name="T1" fmla="*/ 0 h 27"/>
                <a:gd name="T2" fmla="*/ 20 w 39"/>
                <a:gd name="T3" fmla="*/ 26 h 27"/>
                <a:gd name="T4" fmla="*/ 24 w 39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4" y="0"/>
                  </a:moveTo>
                  <a:cubicBezTo>
                    <a:pt x="39" y="3"/>
                    <a:pt x="36" y="27"/>
                    <a:pt x="20" y="26"/>
                  </a:cubicBezTo>
                  <a:cubicBezTo>
                    <a:pt x="0" y="19"/>
                    <a:pt x="4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123">
              <a:extLst>
                <a:ext uri="{FF2B5EF4-FFF2-40B4-BE49-F238E27FC236}">
                  <a16:creationId xmlns:a16="http://schemas.microsoft.com/office/drawing/2014/main" id="{FC071985-7349-45B2-AD36-AB9014D81F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68114" y="205787"/>
              <a:ext cx="140901" cy="93843"/>
            </a:xfrm>
            <a:custGeom>
              <a:avLst/>
              <a:gdLst>
                <a:gd name="T0" fmla="*/ 26 w 43"/>
                <a:gd name="T1" fmla="*/ 3 h 31"/>
                <a:gd name="T2" fmla="*/ 40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30">
              <a:extLst>
                <a:ext uri="{FF2B5EF4-FFF2-40B4-BE49-F238E27FC236}">
                  <a16:creationId xmlns:a16="http://schemas.microsoft.com/office/drawing/2014/main" id="{8A8374B4-6CAE-4B1D-8AD8-BBD71C66E4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41335" y="495036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31">
              <a:extLst>
                <a:ext uri="{FF2B5EF4-FFF2-40B4-BE49-F238E27FC236}">
                  <a16:creationId xmlns:a16="http://schemas.microsoft.com/office/drawing/2014/main" id="{4F0392BB-C222-4B4A-B3F7-86E1953966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55153" y="1050023"/>
              <a:ext cx="117860" cy="87315"/>
            </a:xfrm>
            <a:custGeom>
              <a:avLst/>
              <a:gdLst>
                <a:gd name="T0" fmla="*/ 15 w 36"/>
                <a:gd name="T1" fmla="*/ 0 h 29"/>
                <a:gd name="T2" fmla="*/ 25 w 36"/>
                <a:gd name="T3" fmla="*/ 15 h 29"/>
                <a:gd name="T4" fmla="*/ 13 w 36"/>
                <a:gd name="T5" fmla="*/ 21 h 29"/>
                <a:gd name="T6" fmla="*/ 15 w 36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9">
                  <a:moveTo>
                    <a:pt x="15" y="0"/>
                  </a:moveTo>
                  <a:cubicBezTo>
                    <a:pt x="21" y="0"/>
                    <a:pt x="36" y="13"/>
                    <a:pt x="25" y="15"/>
                  </a:cubicBezTo>
                  <a:cubicBezTo>
                    <a:pt x="20" y="19"/>
                    <a:pt x="20" y="22"/>
                    <a:pt x="13" y="21"/>
                  </a:cubicBezTo>
                  <a:cubicBezTo>
                    <a:pt x="0" y="29"/>
                    <a:pt x="0" y="0"/>
                    <a:pt x="1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135">
              <a:extLst>
                <a:ext uri="{FF2B5EF4-FFF2-40B4-BE49-F238E27FC236}">
                  <a16:creationId xmlns:a16="http://schemas.microsoft.com/office/drawing/2014/main" id="{A602A52C-3AB9-4D97-AE2A-BB87DB6ACA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42492" y="820365"/>
              <a:ext cx="128495" cy="84051"/>
            </a:xfrm>
            <a:custGeom>
              <a:avLst/>
              <a:gdLst>
                <a:gd name="T0" fmla="*/ 21 w 39"/>
                <a:gd name="T1" fmla="*/ 0 h 28"/>
                <a:gd name="T2" fmla="*/ 6 w 39"/>
                <a:gd name="T3" fmla="*/ 20 h 28"/>
                <a:gd name="T4" fmla="*/ 21 w 39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8">
                  <a:moveTo>
                    <a:pt x="21" y="0"/>
                  </a:moveTo>
                  <a:cubicBezTo>
                    <a:pt x="39" y="12"/>
                    <a:pt x="22" y="28"/>
                    <a:pt x="6" y="20"/>
                  </a:cubicBezTo>
                  <a:cubicBezTo>
                    <a:pt x="0" y="7"/>
                    <a:pt x="7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141">
              <a:extLst>
                <a:ext uri="{FF2B5EF4-FFF2-40B4-BE49-F238E27FC236}">
                  <a16:creationId xmlns:a16="http://schemas.microsoft.com/office/drawing/2014/main" id="{B30A965C-348F-4CA1-882F-46F532A33B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881044" y="1422049"/>
              <a:ext cx="163941" cy="163205"/>
            </a:xfrm>
            <a:custGeom>
              <a:avLst/>
              <a:gdLst>
                <a:gd name="T0" fmla="*/ 37 w 50"/>
                <a:gd name="T1" fmla="*/ 3 h 54"/>
                <a:gd name="T2" fmla="*/ 42 w 50"/>
                <a:gd name="T3" fmla="*/ 17 h 54"/>
                <a:gd name="T4" fmla="*/ 37 w 50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77">
              <a:extLst>
                <a:ext uri="{FF2B5EF4-FFF2-40B4-BE49-F238E27FC236}">
                  <a16:creationId xmlns:a16="http://schemas.microsoft.com/office/drawing/2014/main" id="{3DB93D99-B20E-4CEF-A4B5-E355F2EF84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9747" y="19557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3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121">
              <a:extLst>
                <a:ext uri="{FF2B5EF4-FFF2-40B4-BE49-F238E27FC236}">
                  <a16:creationId xmlns:a16="http://schemas.microsoft.com/office/drawing/2014/main" id="{59BF81A2-5680-4745-9838-B87F14A4EE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60727" y="5686"/>
              <a:ext cx="133812" cy="84866"/>
            </a:xfrm>
            <a:custGeom>
              <a:avLst/>
              <a:gdLst>
                <a:gd name="T0" fmla="*/ 26 w 41"/>
                <a:gd name="T1" fmla="*/ 0 h 28"/>
                <a:gd name="T2" fmla="*/ 38 w 41"/>
                <a:gd name="T3" fmla="*/ 19 h 28"/>
                <a:gd name="T4" fmla="*/ 26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0"/>
                  </a:moveTo>
                  <a:cubicBezTo>
                    <a:pt x="33" y="0"/>
                    <a:pt x="41" y="10"/>
                    <a:pt x="38" y="19"/>
                  </a:cubicBezTo>
                  <a:cubicBezTo>
                    <a:pt x="16" y="28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8">
              <a:extLst>
                <a:ext uri="{FF2B5EF4-FFF2-40B4-BE49-F238E27FC236}">
                  <a16:creationId xmlns:a16="http://schemas.microsoft.com/office/drawing/2014/main" id="{15D7F206-A93F-4CCC-B241-B733ECFCF9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22159" y="107190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87">
              <a:extLst>
                <a:ext uri="{FF2B5EF4-FFF2-40B4-BE49-F238E27FC236}">
                  <a16:creationId xmlns:a16="http://schemas.microsoft.com/office/drawing/2014/main" id="{88E77691-B7C1-4F5D-98EC-C5508CDFB6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86315" y="67225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94">
              <a:extLst>
                <a:ext uri="{FF2B5EF4-FFF2-40B4-BE49-F238E27FC236}">
                  <a16:creationId xmlns:a16="http://schemas.microsoft.com/office/drawing/2014/main" id="{B15258A7-A882-4D79-B870-C92A57D6B6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39661" y="1306068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97">
              <a:extLst>
                <a:ext uri="{FF2B5EF4-FFF2-40B4-BE49-F238E27FC236}">
                  <a16:creationId xmlns:a16="http://schemas.microsoft.com/office/drawing/2014/main" id="{CF3D5844-0132-49FA-BD1E-5263802F47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8751" y="1744954"/>
              <a:ext cx="190526" cy="121588"/>
            </a:xfrm>
            <a:custGeom>
              <a:avLst/>
              <a:gdLst>
                <a:gd name="T0" fmla="*/ 42 w 58"/>
                <a:gd name="T1" fmla="*/ 0 h 40"/>
                <a:gd name="T2" fmla="*/ 53 w 58"/>
                <a:gd name="T3" fmla="*/ 17 h 40"/>
                <a:gd name="T4" fmla="*/ 42 w 58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40">
                  <a:moveTo>
                    <a:pt x="42" y="0"/>
                  </a:moveTo>
                  <a:cubicBezTo>
                    <a:pt x="52" y="0"/>
                    <a:pt x="50" y="9"/>
                    <a:pt x="53" y="17"/>
                  </a:cubicBezTo>
                  <a:cubicBezTo>
                    <a:pt x="58" y="40"/>
                    <a:pt x="0" y="6"/>
                    <a:pt x="4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101">
              <a:extLst>
                <a:ext uri="{FF2B5EF4-FFF2-40B4-BE49-F238E27FC236}">
                  <a16:creationId xmlns:a16="http://schemas.microsoft.com/office/drawing/2014/main" id="{A399F043-AB24-4109-800A-BD94939A40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47006" y="1478722"/>
              <a:ext cx="138242" cy="81603"/>
            </a:xfrm>
            <a:custGeom>
              <a:avLst/>
              <a:gdLst>
                <a:gd name="T0" fmla="*/ 22 w 42"/>
                <a:gd name="T1" fmla="*/ 0 h 27"/>
                <a:gd name="T2" fmla="*/ 14 w 42"/>
                <a:gd name="T3" fmla="*/ 25 h 27"/>
                <a:gd name="T4" fmla="*/ 22 w 4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7">
                  <a:moveTo>
                    <a:pt x="22" y="0"/>
                  </a:moveTo>
                  <a:cubicBezTo>
                    <a:pt x="42" y="7"/>
                    <a:pt x="28" y="27"/>
                    <a:pt x="14" y="25"/>
                  </a:cubicBezTo>
                  <a:cubicBezTo>
                    <a:pt x="0" y="18"/>
                    <a:pt x="9" y="2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102">
              <a:extLst>
                <a:ext uri="{FF2B5EF4-FFF2-40B4-BE49-F238E27FC236}">
                  <a16:creationId xmlns:a16="http://schemas.microsoft.com/office/drawing/2014/main" id="{796159AE-3178-456B-B411-196E260E5E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7663" y="1109557"/>
              <a:ext cx="121406" cy="99554"/>
            </a:xfrm>
            <a:custGeom>
              <a:avLst/>
              <a:gdLst>
                <a:gd name="T0" fmla="*/ 21 w 37"/>
                <a:gd name="T1" fmla="*/ 0 h 33"/>
                <a:gd name="T2" fmla="*/ 19 w 37"/>
                <a:gd name="T3" fmla="*/ 23 h 33"/>
                <a:gd name="T4" fmla="*/ 21 w 37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3">
                  <a:moveTo>
                    <a:pt x="21" y="0"/>
                  </a:moveTo>
                  <a:cubicBezTo>
                    <a:pt x="37" y="0"/>
                    <a:pt x="29" y="33"/>
                    <a:pt x="19" y="23"/>
                  </a:cubicBezTo>
                  <a:cubicBezTo>
                    <a:pt x="0" y="30"/>
                    <a:pt x="3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103">
              <a:extLst>
                <a:ext uri="{FF2B5EF4-FFF2-40B4-BE49-F238E27FC236}">
                  <a16:creationId xmlns:a16="http://schemas.microsoft.com/office/drawing/2014/main" id="{B0562100-3934-4A15-8C23-D55F111D9E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5260" y="835870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117">
              <a:extLst>
                <a:ext uri="{FF2B5EF4-FFF2-40B4-BE49-F238E27FC236}">
                  <a16:creationId xmlns:a16="http://schemas.microsoft.com/office/drawing/2014/main" id="{6DD7C928-63AE-4BCB-9843-570F9E04E9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47263" y="889298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118">
              <a:extLst>
                <a:ext uri="{FF2B5EF4-FFF2-40B4-BE49-F238E27FC236}">
                  <a16:creationId xmlns:a16="http://schemas.microsoft.com/office/drawing/2014/main" id="{5AC011E4-1DCA-418C-8008-AE4E1E61D0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33783" y="221033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119">
              <a:extLst>
                <a:ext uri="{FF2B5EF4-FFF2-40B4-BE49-F238E27FC236}">
                  <a16:creationId xmlns:a16="http://schemas.microsoft.com/office/drawing/2014/main" id="{5B2D3B89-E1F5-40D8-AEC0-8E7B2E67AE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14899" y="458514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136">
              <a:extLst>
                <a:ext uri="{FF2B5EF4-FFF2-40B4-BE49-F238E27FC236}">
                  <a16:creationId xmlns:a16="http://schemas.microsoft.com/office/drawing/2014/main" id="{DBB111D7-2067-4503-A6F9-647407E181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42418" y="1263253"/>
              <a:ext cx="127608" cy="69362"/>
            </a:xfrm>
            <a:custGeom>
              <a:avLst/>
              <a:gdLst>
                <a:gd name="T0" fmla="*/ 21 w 39"/>
                <a:gd name="T1" fmla="*/ 0 h 23"/>
                <a:gd name="T2" fmla="*/ 22 w 39"/>
                <a:gd name="T3" fmla="*/ 23 h 23"/>
                <a:gd name="T4" fmla="*/ 21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1" y="0"/>
                  </a:moveTo>
                  <a:cubicBezTo>
                    <a:pt x="37" y="0"/>
                    <a:pt x="39" y="22"/>
                    <a:pt x="22" y="23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137">
              <a:extLst>
                <a:ext uri="{FF2B5EF4-FFF2-40B4-BE49-F238E27FC236}">
                  <a16:creationId xmlns:a16="http://schemas.microsoft.com/office/drawing/2014/main" id="{20B3ED41-DE4C-4CE7-A8DE-B4ED03137D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57923" y="1656413"/>
              <a:ext cx="127608" cy="93843"/>
            </a:xfrm>
            <a:custGeom>
              <a:avLst/>
              <a:gdLst>
                <a:gd name="T0" fmla="*/ 23 w 39"/>
                <a:gd name="T1" fmla="*/ 0 h 31"/>
                <a:gd name="T2" fmla="*/ 17 w 39"/>
                <a:gd name="T3" fmla="*/ 26 h 31"/>
                <a:gd name="T4" fmla="*/ 23 w 39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3" y="0"/>
                  </a:moveTo>
                  <a:cubicBezTo>
                    <a:pt x="39" y="3"/>
                    <a:pt x="39" y="31"/>
                    <a:pt x="17" y="26"/>
                  </a:cubicBezTo>
                  <a:cubicBezTo>
                    <a:pt x="0" y="6"/>
                    <a:pt x="15" y="5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139">
              <a:extLst>
                <a:ext uri="{FF2B5EF4-FFF2-40B4-BE49-F238E27FC236}">
                  <a16:creationId xmlns:a16="http://schemas.microsoft.com/office/drawing/2014/main" id="{F4EE6DAD-6518-47B6-A04F-484A162676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61863" y="321142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19 w 40"/>
                <a:gd name="T3" fmla="*/ 26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2"/>
                    <a:pt x="34" y="29"/>
                    <a:pt x="19" y="26"/>
                  </a:cubicBezTo>
                  <a:cubicBezTo>
                    <a:pt x="0" y="19"/>
                    <a:pt x="4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143">
              <a:extLst>
                <a:ext uri="{FF2B5EF4-FFF2-40B4-BE49-F238E27FC236}">
                  <a16:creationId xmlns:a16="http://schemas.microsoft.com/office/drawing/2014/main" id="{B6867974-B4C0-48AA-A205-B435998B74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72041" y="1015660"/>
              <a:ext cx="121406" cy="78339"/>
            </a:xfrm>
            <a:custGeom>
              <a:avLst/>
              <a:gdLst>
                <a:gd name="T0" fmla="*/ 21 w 37"/>
                <a:gd name="T1" fmla="*/ 0 h 26"/>
                <a:gd name="T2" fmla="*/ 22 w 37"/>
                <a:gd name="T3" fmla="*/ 26 h 26"/>
                <a:gd name="T4" fmla="*/ 21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21" y="0"/>
                  </a:moveTo>
                  <a:cubicBezTo>
                    <a:pt x="32" y="2"/>
                    <a:pt x="37" y="23"/>
                    <a:pt x="22" y="26"/>
                  </a:cubicBezTo>
                  <a:cubicBezTo>
                    <a:pt x="3" y="26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144">
              <a:extLst>
                <a:ext uri="{FF2B5EF4-FFF2-40B4-BE49-F238E27FC236}">
                  <a16:creationId xmlns:a16="http://schemas.microsoft.com/office/drawing/2014/main" id="{21F27A0E-A6C1-4AFE-8CBA-28E4FE70BC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88371" y="790064"/>
              <a:ext cx="141786" cy="90579"/>
            </a:xfrm>
            <a:custGeom>
              <a:avLst/>
              <a:gdLst>
                <a:gd name="T0" fmla="*/ 28 w 43"/>
                <a:gd name="T1" fmla="*/ 2 h 30"/>
                <a:gd name="T2" fmla="*/ 41 w 43"/>
                <a:gd name="T3" fmla="*/ 20 h 30"/>
                <a:gd name="T4" fmla="*/ 28 w 43"/>
                <a:gd name="T5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8" y="2"/>
                  </a:moveTo>
                  <a:cubicBezTo>
                    <a:pt x="36" y="0"/>
                    <a:pt x="43" y="12"/>
                    <a:pt x="41" y="20"/>
                  </a:cubicBezTo>
                  <a:cubicBezTo>
                    <a:pt x="24" y="30"/>
                    <a:pt x="0" y="14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145">
              <a:extLst>
                <a:ext uri="{FF2B5EF4-FFF2-40B4-BE49-F238E27FC236}">
                  <a16:creationId xmlns:a16="http://schemas.microsoft.com/office/drawing/2014/main" id="{AAA114B9-98D7-4840-8602-457F0741B7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92441" y="602066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19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1"/>
                    <a:pt x="37" y="22"/>
                    <a:pt x="19" y="22"/>
                  </a:cubicBezTo>
                  <a:cubicBezTo>
                    <a:pt x="6" y="18"/>
                    <a:pt x="0" y="4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8">
              <a:extLst>
                <a:ext uri="{FF2B5EF4-FFF2-40B4-BE49-F238E27FC236}">
                  <a16:creationId xmlns:a16="http://schemas.microsoft.com/office/drawing/2014/main" id="{4E9E63DF-694C-4693-8D8B-0275BB744D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56151" y="131093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5" name="Freeform 113">
            <a:extLst>
              <a:ext uri="{FF2B5EF4-FFF2-40B4-BE49-F238E27FC236}">
                <a16:creationId xmlns:a16="http://schemas.microsoft.com/office/drawing/2014/main" id="{B1A3BF1A-EF96-468A-B04F-AFDF6621DE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16200000">
            <a:off x="10429612" y="2010881"/>
            <a:ext cx="9748" cy="8977"/>
          </a:xfrm>
          <a:custGeom>
            <a:avLst/>
            <a:gdLst>
              <a:gd name="T0" fmla="*/ 1 w 3"/>
              <a:gd name="T1" fmla="*/ 0 h 3"/>
              <a:gd name="T2" fmla="*/ 3 w 3"/>
              <a:gd name="T3" fmla="*/ 1 h 3"/>
              <a:gd name="T4" fmla="*/ 1 w 3"/>
              <a:gd name="T5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" h="3">
                <a:moveTo>
                  <a:pt x="1" y="0"/>
                </a:moveTo>
                <a:cubicBezTo>
                  <a:pt x="1" y="0"/>
                  <a:pt x="2" y="1"/>
                  <a:pt x="3" y="1"/>
                </a:cubicBezTo>
                <a:cubicBezTo>
                  <a:pt x="2" y="3"/>
                  <a:pt x="0" y="1"/>
                  <a:pt x="1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DFA97C1-BC2C-4C5B-9434-97145948A8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6357" y="2342775"/>
            <a:ext cx="5009643" cy="3197413"/>
          </a:xfrm>
        </p:spPr>
        <p:txBody>
          <a:bodyPr>
            <a:normAutofit/>
          </a:bodyPr>
          <a:lstStyle/>
          <a:p>
            <a:r>
              <a:rPr lang="nl-NL" dirty="0" err="1"/>
              <a:t>Wilhemus</a:t>
            </a:r>
            <a:r>
              <a:rPr lang="nl-NL" dirty="0"/>
              <a:t> </a:t>
            </a:r>
            <a:r>
              <a:rPr lang="nl-NL" dirty="0">
                <a:sym typeface="Wingdings" panose="05000000000000000000" pitchFamily="2" charset="2"/>
              </a:rPr>
              <a:t> National hymne</a:t>
            </a:r>
          </a:p>
          <a:p>
            <a:r>
              <a:rPr lang="nl-NL" dirty="0">
                <a:sym typeface="Wingdings" panose="05000000000000000000" pitchFamily="2" charset="2"/>
              </a:rPr>
              <a:t>Dutch </a:t>
            </a:r>
            <a:r>
              <a:rPr lang="nl-NL" dirty="0" err="1">
                <a:sym typeface="Wingdings" panose="05000000000000000000" pitchFamily="2" charset="2"/>
              </a:rPr>
              <a:t>flag</a:t>
            </a:r>
            <a:endParaRPr lang="nl-NL" dirty="0">
              <a:sym typeface="Wingdings" panose="05000000000000000000" pitchFamily="2" charset="2"/>
            </a:endParaRPr>
          </a:p>
          <a:p>
            <a:r>
              <a:rPr lang="nl-NL" dirty="0">
                <a:sym typeface="Wingdings" panose="05000000000000000000" pitchFamily="2" charset="2"/>
              </a:rPr>
              <a:t>Orange as </a:t>
            </a:r>
            <a:r>
              <a:rPr lang="nl-NL" dirty="0" err="1">
                <a:sym typeface="Wingdings" panose="05000000000000000000" pitchFamily="2" charset="2"/>
              </a:rPr>
              <a:t>the</a:t>
            </a:r>
            <a:r>
              <a:rPr lang="nl-NL" dirty="0">
                <a:sym typeface="Wingdings" panose="05000000000000000000" pitchFamily="2" charset="2"/>
              </a:rPr>
              <a:t> </a:t>
            </a:r>
            <a:r>
              <a:rPr lang="nl-NL" dirty="0" err="1">
                <a:sym typeface="Wingdings" panose="05000000000000000000" pitchFamily="2" charset="2"/>
              </a:rPr>
              <a:t>national</a:t>
            </a:r>
            <a:r>
              <a:rPr lang="nl-NL" dirty="0">
                <a:sym typeface="Wingdings" panose="05000000000000000000" pitchFamily="2" charset="2"/>
              </a:rPr>
              <a:t> </a:t>
            </a:r>
            <a:r>
              <a:rPr lang="nl-NL" dirty="0" err="1">
                <a:sym typeface="Wingdings" panose="05000000000000000000" pitchFamily="2" charset="2"/>
              </a:rPr>
              <a:t>color</a:t>
            </a:r>
            <a:r>
              <a:rPr lang="nl-NL" dirty="0">
                <a:sym typeface="Wingdings" panose="05000000000000000000" pitchFamily="2" charset="2"/>
              </a:rPr>
              <a:t> </a:t>
            </a:r>
          </a:p>
          <a:p>
            <a:endParaRPr lang="nl-NL" dirty="0">
              <a:sym typeface="Wingdings" panose="05000000000000000000" pitchFamily="2" charset="2"/>
            </a:endParaRPr>
          </a:p>
          <a:p>
            <a:endParaRPr lang="nl-NL" dirty="0"/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AC1582F5-FF93-46BF-A92F-D4490D6538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372524" y="5987703"/>
            <a:ext cx="1274531" cy="932361"/>
            <a:chOff x="10372524" y="5987703"/>
            <a:chExt cx="1274531" cy="932361"/>
          </a:xfrm>
        </p:grpSpPr>
        <p:sp>
          <p:nvSpPr>
            <p:cNvPr id="58" name="Freeform 82">
              <a:extLst>
                <a:ext uri="{FF2B5EF4-FFF2-40B4-BE49-F238E27FC236}">
                  <a16:creationId xmlns:a16="http://schemas.microsoft.com/office/drawing/2014/main" id="{EDA30C63-7387-41DF-A6B0-5E3B1AF60C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61" y="6018941"/>
              <a:ext cx="128495" cy="69362"/>
            </a:xfrm>
            <a:custGeom>
              <a:avLst/>
              <a:gdLst>
                <a:gd name="T0" fmla="*/ 16 w 39"/>
                <a:gd name="T1" fmla="*/ 0 h 23"/>
                <a:gd name="T2" fmla="*/ 10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70">
              <a:extLst>
                <a:ext uri="{FF2B5EF4-FFF2-40B4-BE49-F238E27FC236}">
                  <a16:creationId xmlns:a16="http://schemas.microsoft.com/office/drawing/2014/main" id="{0F9349DE-8C14-4D6E-B1C2-4750F704C0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43533" y="6280908"/>
              <a:ext cx="131153" cy="75890"/>
            </a:xfrm>
            <a:custGeom>
              <a:avLst/>
              <a:gdLst>
                <a:gd name="T0" fmla="*/ 18 w 40"/>
                <a:gd name="T1" fmla="*/ 0 h 25"/>
                <a:gd name="T2" fmla="*/ 7 w 40"/>
                <a:gd name="T3" fmla="*/ 21 h 25"/>
                <a:gd name="T4" fmla="*/ 18 w 40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5">
                  <a:moveTo>
                    <a:pt x="18" y="0"/>
                  </a:moveTo>
                  <a:cubicBezTo>
                    <a:pt x="40" y="9"/>
                    <a:pt x="26" y="25"/>
                    <a:pt x="7" y="21"/>
                  </a:cubicBezTo>
                  <a:cubicBezTo>
                    <a:pt x="0" y="11"/>
                    <a:pt x="5" y="0"/>
                    <a:pt x="1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85">
              <a:extLst>
                <a:ext uri="{FF2B5EF4-FFF2-40B4-BE49-F238E27FC236}">
                  <a16:creationId xmlns:a16="http://schemas.microsoft.com/office/drawing/2014/main" id="{0093B34B-1559-4D7A-90CF-114125FD62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20975" y="6503581"/>
              <a:ext cx="127608" cy="97107"/>
            </a:xfrm>
            <a:custGeom>
              <a:avLst/>
              <a:gdLst>
                <a:gd name="T0" fmla="*/ 21 w 39"/>
                <a:gd name="T1" fmla="*/ 0 h 32"/>
                <a:gd name="T2" fmla="*/ 13 w 39"/>
                <a:gd name="T3" fmla="*/ 20 h 32"/>
                <a:gd name="T4" fmla="*/ 21 w 39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2">
                  <a:moveTo>
                    <a:pt x="21" y="0"/>
                  </a:moveTo>
                  <a:cubicBezTo>
                    <a:pt x="39" y="2"/>
                    <a:pt x="32" y="32"/>
                    <a:pt x="13" y="20"/>
                  </a:cubicBezTo>
                  <a:cubicBezTo>
                    <a:pt x="3" y="23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87">
              <a:extLst>
                <a:ext uri="{FF2B5EF4-FFF2-40B4-BE49-F238E27FC236}">
                  <a16:creationId xmlns:a16="http://schemas.microsoft.com/office/drawing/2014/main" id="{F32E37EB-F93F-4ACA-8EC5-8313085014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22215" y="6733978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94">
              <a:extLst>
                <a:ext uri="{FF2B5EF4-FFF2-40B4-BE49-F238E27FC236}">
                  <a16:creationId xmlns:a16="http://schemas.microsoft.com/office/drawing/2014/main" id="{6486B439-14A8-40F4-BD01-2647D4752F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06680" y="6716732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118">
              <a:extLst>
                <a:ext uri="{FF2B5EF4-FFF2-40B4-BE49-F238E27FC236}">
                  <a16:creationId xmlns:a16="http://schemas.microsoft.com/office/drawing/2014/main" id="{3EA0483A-6030-445C-9A9E-FC8847FD44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03570" y="6600503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119">
              <a:extLst>
                <a:ext uri="{FF2B5EF4-FFF2-40B4-BE49-F238E27FC236}">
                  <a16:creationId xmlns:a16="http://schemas.microsoft.com/office/drawing/2014/main" id="{54E9F49B-F300-4A14-B0F3-36A75B1713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9260" y="6415578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139">
              <a:extLst>
                <a:ext uri="{FF2B5EF4-FFF2-40B4-BE49-F238E27FC236}">
                  <a16:creationId xmlns:a16="http://schemas.microsoft.com/office/drawing/2014/main" id="{293DA61B-9566-467E-A357-E86CD8E7E2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04088" y="6551279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19 w 40"/>
                <a:gd name="T3" fmla="*/ 26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2"/>
                    <a:pt x="34" y="29"/>
                    <a:pt x="19" y="26"/>
                  </a:cubicBezTo>
                  <a:cubicBezTo>
                    <a:pt x="0" y="19"/>
                    <a:pt x="4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144">
              <a:extLst>
                <a:ext uri="{FF2B5EF4-FFF2-40B4-BE49-F238E27FC236}">
                  <a16:creationId xmlns:a16="http://schemas.microsoft.com/office/drawing/2014/main" id="{A1A7223C-6F2C-487D-A45A-6EBBD051A5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641775" y="6182738"/>
              <a:ext cx="141786" cy="90579"/>
            </a:xfrm>
            <a:custGeom>
              <a:avLst/>
              <a:gdLst>
                <a:gd name="T0" fmla="*/ 28 w 43"/>
                <a:gd name="T1" fmla="*/ 2 h 30"/>
                <a:gd name="T2" fmla="*/ 41 w 43"/>
                <a:gd name="T3" fmla="*/ 20 h 30"/>
                <a:gd name="T4" fmla="*/ 28 w 43"/>
                <a:gd name="T5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8" y="2"/>
                  </a:moveTo>
                  <a:cubicBezTo>
                    <a:pt x="36" y="0"/>
                    <a:pt x="43" y="12"/>
                    <a:pt x="41" y="20"/>
                  </a:cubicBezTo>
                  <a:cubicBezTo>
                    <a:pt x="24" y="30"/>
                    <a:pt x="0" y="14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145">
              <a:extLst>
                <a:ext uri="{FF2B5EF4-FFF2-40B4-BE49-F238E27FC236}">
                  <a16:creationId xmlns:a16="http://schemas.microsoft.com/office/drawing/2014/main" id="{DC4DE17D-AC51-4C89-AC1A-016A928A10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883257" y="6290757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19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1"/>
                    <a:pt x="37" y="22"/>
                    <a:pt x="19" y="22"/>
                  </a:cubicBezTo>
                  <a:cubicBezTo>
                    <a:pt x="6" y="18"/>
                    <a:pt x="0" y="4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8">
              <a:extLst>
                <a:ext uri="{FF2B5EF4-FFF2-40B4-BE49-F238E27FC236}">
                  <a16:creationId xmlns:a16="http://schemas.microsoft.com/office/drawing/2014/main" id="{95D0E198-D3C3-4790-881E-4DF6C9D7FD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09800" y="6752465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51">
              <a:extLst>
                <a:ext uri="{FF2B5EF4-FFF2-40B4-BE49-F238E27FC236}">
                  <a16:creationId xmlns:a16="http://schemas.microsoft.com/office/drawing/2014/main" id="{E9952623-7C81-47CA-85D8-C872DE84E4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219682" y="6196029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78">
              <a:extLst>
                <a:ext uri="{FF2B5EF4-FFF2-40B4-BE49-F238E27FC236}">
                  <a16:creationId xmlns:a16="http://schemas.microsoft.com/office/drawing/2014/main" id="{F90AA42C-D724-4AD8-81F3-CDFC420635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53319" y="6028606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84">
              <a:extLst>
                <a:ext uri="{FF2B5EF4-FFF2-40B4-BE49-F238E27FC236}">
                  <a16:creationId xmlns:a16="http://schemas.microsoft.com/office/drawing/2014/main" id="{CAB3A278-E8E7-4070-B30A-31B5DE9805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487085" y="6029984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86">
              <a:extLst>
                <a:ext uri="{FF2B5EF4-FFF2-40B4-BE49-F238E27FC236}">
                  <a16:creationId xmlns:a16="http://schemas.microsoft.com/office/drawing/2014/main" id="{910FC82B-A4C1-428C-A576-79B5F6D189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918273" y="6040831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106">
              <a:extLst>
                <a:ext uri="{FF2B5EF4-FFF2-40B4-BE49-F238E27FC236}">
                  <a16:creationId xmlns:a16="http://schemas.microsoft.com/office/drawing/2014/main" id="{B9CB6255-5C91-4496-B0AE-529737BC53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53729" y="628141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110">
              <a:extLst>
                <a:ext uri="{FF2B5EF4-FFF2-40B4-BE49-F238E27FC236}">
                  <a16:creationId xmlns:a16="http://schemas.microsoft.com/office/drawing/2014/main" id="{A58DBA3F-B3E2-4AD9-A93C-FDF997582E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83094" y="6512109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123">
              <a:extLst>
                <a:ext uri="{FF2B5EF4-FFF2-40B4-BE49-F238E27FC236}">
                  <a16:creationId xmlns:a16="http://schemas.microsoft.com/office/drawing/2014/main" id="{AE100164-158F-422B-8A80-DFF4E0E06E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11803" y="6599947"/>
              <a:ext cx="140901" cy="93843"/>
            </a:xfrm>
            <a:custGeom>
              <a:avLst/>
              <a:gdLst>
                <a:gd name="T0" fmla="*/ 26 w 43"/>
                <a:gd name="T1" fmla="*/ 3 h 31"/>
                <a:gd name="T2" fmla="*/ 40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130">
              <a:extLst>
                <a:ext uri="{FF2B5EF4-FFF2-40B4-BE49-F238E27FC236}">
                  <a16:creationId xmlns:a16="http://schemas.microsoft.com/office/drawing/2014/main" id="{1A0EF69A-22C3-4FF9-B6DD-55C6DAC3BB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98032" y="6383097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141">
              <a:extLst>
                <a:ext uri="{FF2B5EF4-FFF2-40B4-BE49-F238E27FC236}">
                  <a16:creationId xmlns:a16="http://schemas.microsoft.com/office/drawing/2014/main" id="{3963C700-CFE8-4ED2-8E1E-1139AC305D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56888" y="6756491"/>
              <a:ext cx="163941" cy="163205"/>
            </a:xfrm>
            <a:custGeom>
              <a:avLst/>
              <a:gdLst>
                <a:gd name="T0" fmla="*/ 37 w 50"/>
                <a:gd name="T1" fmla="*/ 3 h 54"/>
                <a:gd name="T2" fmla="*/ 42 w 50"/>
                <a:gd name="T3" fmla="*/ 17 h 54"/>
                <a:gd name="T4" fmla="*/ 37 w 50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99">
              <a:extLst>
                <a:ext uri="{FF2B5EF4-FFF2-40B4-BE49-F238E27FC236}">
                  <a16:creationId xmlns:a16="http://schemas.microsoft.com/office/drawing/2014/main" id="{86FC694B-4A70-4160-A64D-DA282DE95B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19290" y="6036794"/>
              <a:ext cx="219770" cy="121588"/>
            </a:xfrm>
            <a:custGeom>
              <a:avLst/>
              <a:gdLst>
                <a:gd name="T0" fmla="*/ 36 w 67"/>
                <a:gd name="T1" fmla="*/ 0 h 40"/>
                <a:gd name="T2" fmla="*/ 44 w 67"/>
                <a:gd name="T3" fmla="*/ 2 h 40"/>
                <a:gd name="T4" fmla="*/ 31 w 67"/>
                <a:gd name="T5" fmla="*/ 2 h 40"/>
                <a:gd name="T6" fmla="*/ 36 w 67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0">
                  <a:moveTo>
                    <a:pt x="36" y="0"/>
                  </a:moveTo>
                  <a:cubicBezTo>
                    <a:pt x="39" y="3"/>
                    <a:pt x="41" y="0"/>
                    <a:pt x="44" y="2"/>
                  </a:cubicBezTo>
                  <a:cubicBezTo>
                    <a:pt x="67" y="40"/>
                    <a:pt x="0" y="25"/>
                    <a:pt x="31" y="2"/>
                  </a:cubicBezTo>
                  <a:cubicBezTo>
                    <a:pt x="24" y="11"/>
                    <a:pt x="31" y="5"/>
                    <a:pt x="3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8">
              <a:extLst>
                <a:ext uri="{FF2B5EF4-FFF2-40B4-BE49-F238E27FC236}">
                  <a16:creationId xmlns:a16="http://schemas.microsoft.com/office/drawing/2014/main" id="{2A55A10A-49CA-42B6-84C9-8A1A1596D7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8502" y="6759290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4" name="Afbeelding 3">
            <a:extLst>
              <a:ext uri="{FF2B5EF4-FFF2-40B4-BE49-F238E27FC236}">
                <a16:creationId xmlns:a16="http://schemas.microsoft.com/office/drawing/2014/main" id="{3036DE1E-064F-4B49-8DB4-C8744A3333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52" r="12142" b="2"/>
          <a:stretch/>
        </p:blipFill>
        <p:spPr>
          <a:xfrm>
            <a:off x="6586071" y="1879643"/>
            <a:ext cx="5613519" cy="4109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2133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7C4728D-3F6E-48CA-972C-88E8ED67CD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3636990-D7CD-4925-B942-CF30B02E31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564546"/>
            <a:ext cx="4919844" cy="2594659"/>
          </a:xfrm>
        </p:spPr>
        <p:txBody>
          <a:bodyPr>
            <a:normAutofit/>
          </a:bodyPr>
          <a:lstStyle/>
          <a:p>
            <a:r>
              <a:rPr lang="nl-NL" dirty="0" err="1"/>
              <a:t>Traditions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holidays</a:t>
            </a:r>
            <a:br>
              <a:rPr lang="nl-NL" dirty="0"/>
            </a:b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3B8CC1E-9A72-424A-A382-7584BE9465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919" y="574067"/>
            <a:ext cx="4880782" cy="2621571"/>
          </a:xfrm>
        </p:spPr>
        <p:txBody>
          <a:bodyPr anchor="ctr">
            <a:normAutofit/>
          </a:bodyPr>
          <a:lstStyle/>
          <a:p>
            <a:r>
              <a:rPr lang="nl-NL" dirty="0" err="1"/>
              <a:t>Kingsday</a:t>
            </a:r>
            <a:endParaRPr lang="nl-NL" dirty="0"/>
          </a:p>
          <a:p>
            <a:r>
              <a:rPr lang="nl-NL" dirty="0"/>
              <a:t>Sinterklaas</a:t>
            </a:r>
          </a:p>
          <a:p>
            <a:r>
              <a:rPr lang="nl-NL" dirty="0"/>
              <a:t>Dodenherdenking + </a:t>
            </a:r>
            <a:r>
              <a:rPr lang="nl-NL" dirty="0" err="1"/>
              <a:t>bevrijdingsdag</a:t>
            </a:r>
            <a:r>
              <a:rPr lang="nl-NL" dirty="0"/>
              <a:t> (4th </a:t>
            </a:r>
            <a:r>
              <a:rPr lang="nl-NL" dirty="0" err="1"/>
              <a:t>and</a:t>
            </a:r>
            <a:r>
              <a:rPr lang="nl-NL" dirty="0"/>
              <a:t> 5th of </a:t>
            </a:r>
            <a:r>
              <a:rPr lang="nl-NL" dirty="0" err="1"/>
              <a:t>may</a:t>
            </a:r>
            <a:r>
              <a:rPr lang="nl-NL" dirty="0"/>
              <a:t>)</a:t>
            </a:r>
          </a:p>
          <a:p>
            <a:endParaRPr lang="nl-NL" dirty="0"/>
          </a:p>
          <a:p>
            <a:endParaRPr lang="nl-NL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3F9EEB3-66A3-420E-A64E-59E924B059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160" y="3526086"/>
            <a:ext cx="12157773" cy="494218"/>
            <a:chOff x="18956" y="5952517"/>
            <a:chExt cx="12157773" cy="494218"/>
          </a:xfrm>
          <a:solidFill>
            <a:schemeClr val="bg2">
              <a:lumMod val="90000"/>
            </a:schemeClr>
          </a:solidFill>
        </p:grpSpPr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1C5E55AE-968E-44A9-904F-FBB1F7AEBB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637219" y="6356157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DB374C89-2692-4999-AB5C-DCFB672C66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139192" y="6359421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" name="Freeform 18">
              <a:extLst>
                <a:ext uri="{FF2B5EF4-FFF2-40B4-BE49-F238E27FC236}">
                  <a16:creationId xmlns:a16="http://schemas.microsoft.com/office/drawing/2014/main" id="{94CD2B6C-BEE0-41E8-B006-B32F1580FF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384660" y="6368396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" name="Freeform 22">
              <a:extLst>
                <a:ext uri="{FF2B5EF4-FFF2-40B4-BE49-F238E27FC236}">
                  <a16:creationId xmlns:a16="http://schemas.microsoft.com/office/drawing/2014/main" id="{A8FA34E9-86EC-43A8-A213-B8B052F939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653573" y="6308012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" name="Freeform 8">
              <a:extLst>
                <a:ext uri="{FF2B5EF4-FFF2-40B4-BE49-F238E27FC236}">
                  <a16:creationId xmlns:a16="http://schemas.microsoft.com/office/drawing/2014/main" id="{D5F9BA39-3234-440D-8C42-3AD72AA861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8956" y="5956599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CDB8E157-3DE4-4D28-A99A-8836B53F48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709370" y="6291575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6D29DD76-F79D-4E3B-AB2D-B5E6182518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452381" y="6295774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1" name="Freeform 23">
              <a:extLst>
                <a:ext uri="{FF2B5EF4-FFF2-40B4-BE49-F238E27FC236}">
                  <a16:creationId xmlns:a16="http://schemas.microsoft.com/office/drawing/2014/main" id="{03DFB89F-B3CC-495B-A9CF-A3BE5C228F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883090" y="6322699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2" name="Freeform 26">
              <a:extLst>
                <a:ext uri="{FF2B5EF4-FFF2-40B4-BE49-F238E27FC236}">
                  <a16:creationId xmlns:a16="http://schemas.microsoft.com/office/drawing/2014/main" id="{B1F972CD-D1BA-4050-A9B7-C0CDA401B9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404559" y="6308010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3" name="Freeform 27">
              <a:extLst>
                <a:ext uri="{FF2B5EF4-FFF2-40B4-BE49-F238E27FC236}">
                  <a16:creationId xmlns:a16="http://schemas.microsoft.com/office/drawing/2014/main" id="{B228BA25-3CDA-4BD5-B30E-D1DE499906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937280" y="6282192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" name="Freeform 28">
              <a:extLst>
                <a:ext uri="{FF2B5EF4-FFF2-40B4-BE49-F238E27FC236}">
                  <a16:creationId xmlns:a16="http://schemas.microsoft.com/office/drawing/2014/main" id="{137133E8-6F47-4E06-B393-82CD1AD85F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194538" y="6290059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5" name="Freeform 30">
              <a:extLst>
                <a:ext uri="{FF2B5EF4-FFF2-40B4-BE49-F238E27FC236}">
                  <a16:creationId xmlns:a16="http://schemas.microsoft.com/office/drawing/2014/main" id="{59C12AFA-987A-428A-B9F9-78873439DA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742191" y="6338204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" name="Freeform 43">
              <a:extLst>
                <a:ext uri="{FF2B5EF4-FFF2-40B4-BE49-F238E27FC236}">
                  <a16:creationId xmlns:a16="http://schemas.microsoft.com/office/drawing/2014/main" id="{03F1E7FD-4B30-42D6-BD0B-6E9DAA96B8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902106" y="6043523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" name="Freeform 51">
              <a:extLst>
                <a:ext uri="{FF2B5EF4-FFF2-40B4-BE49-F238E27FC236}">
                  <a16:creationId xmlns:a16="http://schemas.microsoft.com/office/drawing/2014/main" id="{33293F8E-2BB2-41CB-82DC-5A29EC8780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710297" y="6035458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8" name="Freeform 52">
              <a:extLst>
                <a:ext uri="{FF2B5EF4-FFF2-40B4-BE49-F238E27FC236}">
                  <a16:creationId xmlns:a16="http://schemas.microsoft.com/office/drawing/2014/main" id="{6C1D3706-D58A-4C15-A2C1-0AA7F4AE05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277444" y="6038724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9" name="Freeform 53">
              <a:extLst>
                <a:ext uri="{FF2B5EF4-FFF2-40B4-BE49-F238E27FC236}">
                  <a16:creationId xmlns:a16="http://schemas.microsoft.com/office/drawing/2014/main" id="{B9E9AE67-CA3A-4941-AD47-EC10FA7584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471034" y="6035460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0" name="Freeform 54">
              <a:extLst>
                <a:ext uri="{FF2B5EF4-FFF2-40B4-BE49-F238E27FC236}">
                  <a16:creationId xmlns:a16="http://schemas.microsoft.com/office/drawing/2014/main" id="{ECDE3E4B-4AF0-483F-8A7B-B8D8E07311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094009" y="6011795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1" name="Freeform 55">
              <a:extLst>
                <a:ext uri="{FF2B5EF4-FFF2-40B4-BE49-F238E27FC236}">
                  <a16:creationId xmlns:a16="http://schemas.microsoft.com/office/drawing/2014/main" id="{85E3C395-94B3-4DEF-8BA7-B1E16579C1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264556" y="6041988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2" name="Freeform 56">
              <a:extLst>
                <a:ext uri="{FF2B5EF4-FFF2-40B4-BE49-F238E27FC236}">
                  <a16:creationId xmlns:a16="http://schemas.microsoft.com/office/drawing/2014/main" id="{4FB23F9E-1B0A-41D0-8402-A47D06F829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392340" y="5985586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3" name="Freeform 57">
              <a:extLst>
                <a:ext uri="{FF2B5EF4-FFF2-40B4-BE49-F238E27FC236}">
                  <a16:creationId xmlns:a16="http://schemas.microsoft.com/office/drawing/2014/main" id="{C34A3A65-A705-4EE3-B935-310D371E66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037697" y="6020771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" name="Freeform 59">
              <a:extLst>
                <a:ext uri="{FF2B5EF4-FFF2-40B4-BE49-F238E27FC236}">
                  <a16:creationId xmlns:a16="http://schemas.microsoft.com/office/drawing/2014/main" id="{300D7597-AF81-4B39-BE74-CCB2B488F2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473186" y="605207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5" name="Freeform 60">
              <a:extLst>
                <a:ext uri="{FF2B5EF4-FFF2-40B4-BE49-F238E27FC236}">
                  <a16:creationId xmlns:a16="http://schemas.microsoft.com/office/drawing/2014/main" id="{47AB73D2-00F4-44CB-882B-3B4DBDBD9E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825017" y="6002818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6" name="Freeform 61">
              <a:extLst>
                <a:ext uri="{FF2B5EF4-FFF2-40B4-BE49-F238E27FC236}">
                  <a16:creationId xmlns:a16="http://schemas.microsoft.com/office/drawing/2014/main" id="{078F9731-DE81-4B5B-B95E-123AD9EB6B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572460" y="5957121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7" name="Freeform 5">
              <a:extLst>
                <a:ext uri="{FF2B5EF4-FFF2-40B4-BE49-F238E27FC236}">
                  <a16:creationId xmlns:a16="http://schemas.microsoft.com/office/drawing/2014/main" id="{C86B1039-2BE7-49A5-BC7C-A93C84213A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908414" y="6286792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8" name="Freeform 6">
              <a:extLst>
                <a:ext uri="{FF2B5EF4-FFF2-40B4-BE49-F238E27FC236}">
                  <a16:creationId xmlns:a16="http://schemas.microsoft.com/office/drawing/2014/main" id="{1377250E-CABA-48B6-854C-0D0564E3CC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634353" y="6266141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9" name="Freeform 7">
              <a:extLst>
                <a:ext uri="{FF2B5EF4-FFF2-40B4-BE49-F238E27FC236}">
                  <a16:creationId xmlns:a16="http://schemas.microsoft.com/office/drawing/2014/main" id="{3087B335-EC34-4A75-981F-E408EC6AC6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177783" y="6246129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0" name="Freeform 8">
              <a:extLst>
                <a:ext uri="{FF2B5EF4-FFF2-40B4-BE49-F238E27FC236}">
                  <a16:creationId xmlns:a16="http://schemas.microsoft.com/office/drawing/2014/main" id="{B1D07171-3787-46FE-BA56-781EE797BE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982245" y="6242949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1" name="Freeform 9">
              <a:extLst>
                <a:ext uri="{FF2B5EF4-FFF2-40B4-BE49-F238E27FC236}">
                  <a16:creationId xmlns:a16="http://schemas.microsoft.com/office/drawing/2014/main" id="{9334055F-8026-47FE-B41A-260F96BE67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268040" y="6282192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2" name="Freeform 11">
              <a:extLst>
                <a:ext uri="{FF2B5EF4-FFF2-40B4-BE49-F238E27FC236}">
                  <a16:creationId xmlns:a16="http://schemas.microsoft.com/office/drawing/2014/main" id="{E114471C-87A8-4460-9585-0C2349F2BA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510851" y="6246285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3" name="Freeform 12">
              <a:extLst>
                <a:ext uri="{FF2B5EF4-FFF2-40B4-BE49-F238E27FC236}">
                  <a16:creationId xmlns:a16="http://schemas.microsoft.com/office/drawing/2014/main" id="{F644869B-5F10-430C-B65E-A034F593FB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028371" y="6264238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4" name="Freeform 13">
              <a:extLst>
                <a:ext uri="{FF2B5EF4-FFF2-40B4-BE49-F238E27FC236}">
                  <a16:creationId xmlns:a16="http://schemas.microsoft.com/office/drawing/2014/main" id="{DB75CD5C-73E7-4CB7-AB8B-E0412C4D3C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656011" y="6301648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5" name="Freeform 14">
              <a:extLst>
                <a:ext uri="{FF2B5EF4-FFF2-40B4-BE49-F238E27FC236}">
                  <a16:creationId xmlns:a16="http://schemas.microsoft.com/office/drawing/2014/main" id="{8D631646-040F-41B9-9480-F515064083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333279" y="6267101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6" name="Freeform 16">
              <a:extLst>
                <a:ext uri="{FF2B5EF4-FFF2-40B4-BE49-F238E27FC236}">
                  <a16:creationId xmlns:a16="http://schemas.microsoft.com/office/drawing/2014/main" id="{EEB845C2-4B09-4FE8-B5F4-C23B6A265D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773156" y="6239757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7" name="Freeform 17">
              <a:extLst>
                <a:ext uri="{FF2B5EF4-FFF2-40B4-BE49-F238E27FC236}">
                  <a16:creationId xmlns:a16="http://schemas.microsoft.com/office/drawing/2014/main" id="{742E436D-7F4C-4598-8D99-B3585D6A91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398709" y="6264239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8" name="Freeform 21">
              <a:extLst>
                <a:ext uri="{FF2B5EF4-FFF2-40B4-BE49-F238E27FC236}">
                  <a16:creationId xmlns:a16="http://schemas.microsoft.com/office/drawing/2014/main" id="{EE095710-343C-4C57-A2DA-54DF7A297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47787" y="6218542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9" name="Freeform 25">
              <a:extLst>
                <a:ext uri="{FF2B5EF4-FFF2-40B4-BE49-F238E27FC236}">
                  <a16:creationId xmlns:a16="http://schemas.microsoft.com/office/drawing/2014/main" id="{435D43DF-C9DB-46FF-8E9A-3B0CD1F003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90115" y="6200589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0" name="Freeform 29">
              <a:extLst>
                <a:ext uri="{FF2B5EF4-FFF2-40B4-BE49-F238E27FC236}">
                  <a16:creationId xmlns:a16="http://schemas.microsoft.com/office/drawing/2014/main" id="{FA2D58E7-8FBC-492F-B4EA-89FE959252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11181" y="6179372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1" name="Freeform 31">
              <a:extLst>
                <a:ext uri="{FF2B5EF4-FFF2-40B4-BE49-F238E27FC236}">
                  <a16:creationId xmlns:a16="http://schemas.microsoft.com/office/drawing/2014/main" id="{E3706FBE-6FE9-42F5-A864-79CE5429F7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43201" y="6241343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2" name="Freeform 32">
              <a:extLst>
                <a:ext uri="{FF2B5EF4-FFF2-40B4-BE49-F238E27FC236}">
                  <a16:creationId xmlns:a16="http://schemas.microsoft.com/office/drawing/2014/main" id="{84921CD7-E178-40E7-9ADB-3595E115A4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406775" y="5979446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3" name="Freeform 33">
              <a:extLst>
                <a:ext uri="{FF2B5EF4-FFF2-40B4-BE49-F238E27FC236}">
                  <a16:creationId xmlns:a16="http://schemas.microsoft.com/office/drawing/2014/main" id="{266678FE-C978-46E2-AD98-7588C9C47C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327423" y="6028408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4" name="Freeform 34">
              <a:extLst>
                <a:ext uri="{FF2B5EF4-FFF2-40B4-BE49-F238E27FC236}">
                  <a16:creationId xmlns:a16="http://schemas.microsoft.com/office/drawing/2014/main" id="{43E154CE-D54B-4A93-AAD4-BD90BBB333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334031" y="6019431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5" name="Freeform 35">
              <a:extLst>
                <a:ext uri="{FF2B5EF4-FFF2-40B4-BE49-F238E27FC236}">
                  <a16:creationId xmlns:a16="http://schemas.microsoft.com/office/drawing/2014/main" id="{053FE408-AECE-4A7C-83F8-B6AA4DE36B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124491" y="6012903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6" name="Freeform 36">
              <a:extLst>
                <a:ext uri="{FF2B5EF4-FFF2-40B4-BE49-F238E27FC236}">
                  <a16:creationId xmlns:a16="http://schemas.microsoft.com/office/drawing/2014/main" id="{2B259E79-129E-44F1-971D-ECCAF78970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57884" y="5982710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7" name="Freeform 37">
              <a:extLst>
                <a:ext uri="{FF2B5EF4-FFF2-40B4-BE49-F238E27FC236}">
                  <a16:creationId xmlns:a16="http://schemas.microsoft.com/office/drawing/2014/main" id="{FCA6AD43-1AF7-406D-9CFF-F20C9A7E32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649584" y="5970470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8" name="Freeform 38">
              <a:extLst>
                <a:ext uri="{FF2B5EF4-FFF2-40B4-BE49-F238E27FC236}">
                  <a16:creationId xmlns:a16="http://schemas.microsoft.com/office/drawing/2014/main" id="{51749352-9521-462D-A1AC-8CDD7EF56C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829398" y="601045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9" name="Freeform 39">
              <a:extLst>
                <a:ext uri="{FF2B5EF4-FFF2-40B4-BE49-F238E27FC236}">
                  <a16:creationId xmlns:a16="http://schemas.microsoft.com/office/drawing/2014/main" id="{9727B78F-D41C-4308-AB96-29D6F731D7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580384" y="5998215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0" name="Freeform 40">
              <a:extLst>
                <a:ext uri="{FF2B5EF4-FFF2-40B4-BE49-F238E27FC236}">
                  <a16:creationId xmlns:a16="http://schemas.microsoft.com/office/drawing/2014/main" id="{85214156-6933-4397-8534-0246957B1A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121911" y="5994951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1" name="Freeform 41">
              <a:extLst>
                <a:ext uri="{FF2B5EF4-FFF2-40B4-BE49-F238E27FC236}">
                  <a16:creationId xmlns:a16="http://schemas.microsoft.com/office/drawing/2014/main" id="{21A3DB53-7411-4B98-A86C-8282EBFD68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38116" y="599495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2" name="Freeform 42">
              <a:extLst>
                <a:ext uri="{FF2B5EF4-FFF2-40B4-BE49-F238E27FC236}">
                  <a16:creationId xmlns:a16="http://schemas.microsoft.com/office/drawing/2014/main" id="{B0EFAE9F-76B4-4CFD-9361-0BCCEC1AD0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10716" y="5973734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3" name="Freeform 44">
              <a:extLst>
                <a:ext uri="{FF2B5EF4-FFF2-40B4-BE49-F238E27FC236}">
                  <a16:creationId xmlns:a16="http://schemas.microsoft.com/office/drawing/2014/main" id="{5538CE03-C750-46BF-B360-DF7BB71B20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639354" y="5976998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4" name="Freeform 45">
              <a:extLst>
                <a:ext uri="{FF2B5EF4-FFF2-40B4-BE49-F238E27FC236}">
                  <a16:creationId xmlns:a16="http://schemas.microsoft.com/office/drawing/2014/main" id="{8B046D98-F7A9-435B-A0A4-AD3A0C1475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67906" y="5952517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5" name="Freeform 46">
              <a:extLst>
                <a:ext uri="{FF2B5EF4-FFF2-40B4-BE49-F238E27FC236}">
                  <a16:creationId xmlns:a16="http://schemas.microsoft.com/office/drawing/2014/main" id="{98B3822C-42B2-40C1-858A-54E90652E7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895937" y="6000664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6" name="Freeform 47">
              <a:extLst>
                <a:ext uri="{FF2B5EF4-FFF2-40B4-BE49-F238E27FC236}">
                  <a16:creationId xmlns:a16="http://schemas.microsoft.com/office/drawing/2014/main" id="{55450B71-C625-4EB9-9864-3355A4C6CF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865326" y="5973733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7" name="Freeform 48">
              <a:extLst>
                <a:ext uri="{FF2B5EF4-FFF2-40B4-BE49-F238E27FC236}">
                  <a16:creationId xmlns:a16="http://schemas.microsoft.com/office/drawing/2014/main" id="{944EDC4D-EBE6-4BF6-A6BB-390FE350C4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115444" y="5992749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8" name="Freeform 49">
              <a:extLst>
                <a:ext uri="{FF2B5EF4-FFF2-40B4-BE49-F238E27FC236}">
                  <a16:creationId xmlns:a16="http://schemas.microsoft.com/office/drawing/2014/main" id="{2CAFB0FA-BFE1-44DC-BF56-7AD5F5742D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15687" y="5955781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9" name="Freeform 8">
              <a:extLst>
                <a:ext uri="{FF2B5EF4-FFF2-40B4-BE49-F238E27FC236}">
                  <a16:creationId xmlns:a16="http://schemas.microsoft.com/office/drawing/2014/main" id="{D1CB3DD5-76B9-4C04-8ED7-0C477E18E1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683670" y="6019431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0" name="Freeform 106">
              <a:extLst>
                <a:ext uri="{FF2B5EF4-FFF2-40B4-BE49-F238E27FC236}">
                  <a16:creationId xmlns:a16="http://schemas.microsoft.com/office/drawing/2014/main" id="{8A2636BD-06F8-4014-AA60-7CDF91D023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9451" y="6204541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1" name="Freeform 19">
              <a:extLst>
                <a:ext uri="{FF2B5EF4-FFF2-40B4-BE49-F238E27FC236}">
                  <a16:creationId xmlns:a16="http://schemas.microsoft.com/office/drawing/2014/main" id="{E6E34756-6E56-4046-BF59-7C13FD1545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397390" y="6351960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2" name="Freeform 20">
              <a:extLst>
                <a:ext uri="{FF2B5EF4-FFF2-40B4-BE49-F238E27FC236}">
                  <a16:creationId xmlns:a16="http://schemas.microsoft.com/office/drawing/2014/main" id="{E792C738-97E9-41FA-B1EB-D1BB43762D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140401" y="6356159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3" name="Freeform 26">
              <a:extLst>
                <a:ext uri="{FF2B5EF4-FFF2-40B4-BE49-F238E27FC236}">
                  <a16:creationId xmlns:a16="http://schemas.microsoft.com/office/drawing/2014/main" id="{F04A909F-9AC2-4F2C-83C8-D71E971587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2049121" y="6351959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4" name="Freeform 27">
              <a:extLst>
                <a:ext uri="{FF2B5EF4-FFF2-40B4-BE49-F238E27FC236}">
                  <a16:creationId xmlns:a16="http://schemas.microsoft.com/office/drawing/2014/main" id="{B317509A-BAC8-4AB4-80F9-0F2A1D5932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625300" y="6342577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5" name="Freeform 28">
              <a:extLst>
                <a:ext uri="{FF2B5EF4-FFF2-40B4-BE49-F238E27FC236}">
                  <a16:creationId xmlns:a16="http://schemas.microsoft.com/office/drawing/2014/main" id="{D51DB773-4624-4C00-A115-C319C26B4E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851300" y="6351959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6" name="Freeform 55">
              <a:extLst>
                <a:ext uri="{FF2B5EF4-FFF2-40B4-BE49-F238E27FC236}">
                  <a16:creationId xmlns:a16="http://schemas.microsoft.com/office/drawing/2014/main" id="{3720ECAC-1BB4-4857-9ED5-4544909F18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988188" y="6083917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7" name="Freeform 56">
              <a:extLst>
                <a:ext uri="{FF2B5EF4-FFF2-40B4-BE49-F238E27FC236}">
                  <a16:creationId xmlns:a16="http://schemas.microsoft.com/office/drawing/2014/main" id="{6C08EC86-7F12-471C-A6B7-64656E38E7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080360" y="6045971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8" name="Freeform 57">
              <a:extLst>
                <a:ext uri="{FF2B5EF4-FFF2-40B4-BE49-F238E27FC236}">
                  <a16:creationId xmlns:a16="http://schemas.microsoft.com/office/drawing/2014/main" id="{5F248C59-B737-43BE-AAAC-8DC0ED65F1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725717" y="6081156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9" name="Freeform 60">
              <a:extLst>
                <a:ext uri="{FF2B5EF4-FFF2-40B4-BE49-F238E27FC236}">
                  <a16:creationId xmlns:a16="http://schemas.microsoft.com/office/drawing/2014/main" id="{2ABF7701-2E76-4F0A-9A36-2219B20513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513037" y="606320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0" name="Freeform 61">
              <a:extLst>
                <a:ext uri="{FF2B5EF4-FFF2-40B4-BE49-F238E27FC236}">
                  <a16:creationId xmlns:a16="http://schemas.microsoft.com/office/drawing/2014/main" id="{AC87AFE9-F2D9-40A6-84D3-A182099162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260480" y="6017506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1" name="Freeform 5">
              <a:extLst>
                <a:ext uri="{FF2B5EF4-FFF2-40B4-BE49-F238E27FC236}">
                  <a16:creationId xmlns:a16="http://schemas.microsoft.com/office/drawing/2014/main" id="{47809F09-3858-450D-BC6F-E024CB1F03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596434" y="6347177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2" name="Freeform 6">
              <a:extLst>
                <a:ext uri="{FF2B5EF4-FFF2-40B4-BE49-F238E27FC236}">
                  <a16:creationId xmlns:a16="http://schemas.microsoft.com/office/drawing/2014/main" id="{D1A10886-1719-49E5-9CB3-78F1AF62C1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310592" y="6345841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3" name="Freeform 7">
              <a:extLst>
                <a:ext uri="{FF2B5EF4-FFF2-40B4-BE49-F238E27FC236}">
                  <a16:creationId xmlns:a16="http://schemas.microsoft.com/office/drawing/2014/main" id="{0005FC75-46F0-4370-AD7D-60FADFBF28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865803" y="6306514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4" name="Freeform 8">
              <a:extLst>
                <a:ext uri="{FF2B5EF4-FFF2-40B4-BE49-F238E27FC236}">
                  <a16:creationId xmlns:a16="http://schemas.microsoft.com/office/drawing/2014/main" id="{D43A217C-ADE1-4352-8374-D2F63A045D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670714" y="633931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5" name="Freeform 9">
              <a:extLst>
                <a:ext uri="{FF2B5EF4-FFF2-40B4-BE49-F238E27FC236}">
                  <a16:creationId xmlns:a16="http://schemas.microsoft.com/office/drawing/2014/main" id="{73271B96-481B-4D4B-8020-FD23A6112E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956060" y="6342577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6" name="Freeform 11">
              <a:extLst>
                <a:ext uri="{FF2B5EF4-FFF2-40B4-BE49-F238E27FC236}">
                  <a16:creationId xmlns:a16="http://schemas.microsoft.com/office/drawing/2014/main" id="{1715F100-FFBE-44CB-BEFE-69A320831A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198871" y="6306670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7" name="Freeform 12">
              <a:extLst>
                <a:ext uri="{FF2B5EF4-FFF2-40B4-BE49-F238E27FC236}">
                  <a16:creationId xmlns:a16="http://schemas.microsoft.com/office/drawing/2014/main" id="{7FF8BB3C-BA51-4118-B634-78FFB0A071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716391" y="6324623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8" name="Freeform 13">
              <a:extLst>
                <a:ext uri="{FF2B5EF4-FFF2-40B4-BE49-F238E27FC236}">
                  <a16:creationId xmlns:a16="http://schemas.microsoft.com/office/drawing/2014/main" id="{05B15B3F-281F-4C02-A2F4-FA23926806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344031" y="6362033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9" name="Freeform 14">
              <a:extLst>
                <a:ext uri="{FF2B5EF4-FFF2-40B4-BE49-F238E27FC236}">
                  <a16:creationId xmlns:a16="http://schemas.microsoft.com/office/drawing/2014/main" id="{1EE4DFBA-3007-4545-86FC-BFF40F2180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070859" y="6318096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0" name="Freeform 16">
              <a:extLst>
                <a:ext uri="{FF2B5EF4-FFF2-40B4-BE49-F238E27FC236}">
                  <a16:creationId xmlns:a16="http://schemas.microsoft.com/office/drawing/2014/main" id="{4659B484-0A04-412F-AB13-5D88A14028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461176" y="6300142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1" name="Freeform 17">
              <a:extLst>
                <a:ext uri="{FF2B5EF4-FFF2-40B4-BE49-F238E27FC236}">
                  <a16:creationId xmlns:a16="http://schemas.microsoft.com/office/drawing/2014/main" id="{5B1DC8DB-05E1-4C47-8DA7-FCBCC98329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039205" y="6341355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2" name="Freeform 21">
              <a:extLst>
                <a:ext uri="{FF2B5EF4-FFF2-40B4-BE49-F238E27FC236}">
                  <a16:creationId xmlns:a16="http://schemas.microsoft.com/office/drawing/2014/main" id="{661C4D4C-63EE-4DE2-8F1D-C37CE81005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730057" y="6318096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3" name="Freeform 25">
              <a:extLst>
                <a:ext uri="{FF2B5EF4-FFF2-40B4-BE49-F238E27FC236}">
                  <a16:creationId xmlns:a16="http://schemas.microsoft.com/office/drawing/2014/main" id="{DA2A9883-3B43-4BD2-A982-F8EC8E618A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930591" y="6309120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4" name="Freeform 29">
              <a:extLst>
                <a:ext uri="{FF2B5EF4-FFF2-40B4-BE49-F238E27FC236}">
                  <a16:creationId xmlns:a16="http://schemas.microsoft.com/office/drawing/2014/main" id="{34F01463-4A42-4A84-8FDF-980ECA968E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497041" y="6299934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5" name="Freeform 31">
              <a:extLst>
                <a:ext uri="{FF2B5EF4-FFF2-40B4-BE49-F238E27FC236}">
                  <a16:creationId xmlns:a16="http://schemas.microsoft.com/office/drawing/2014/main" id="{43374FB7-D6C1-47F0-AE6B-B457F1F04F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207517" y="6336989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6" name="Freeform 32">
              <a:extLst>
                <a:ext uri="{FF2B5EF4-FFF2-40B4-BE49-F238E27FC236}">
                  <a16:creationId xmlns:a16="http://schemas.microsoft.com/office/drawing/2014/main" id="{F959B7FA-CF96-42D6-AF17-47CA59E131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094795" y="6039831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7" name="Freeform 33">
              <a:extLst>
                <a:ext uri="{FF2B5EF4-FFF2-40B4-BE49-F238E27FC236}">
                  <a16:creationId xmlns:a16="http://schemas.microsoft.com/office/drawing/2014/main" id="{34E7952E-A796-4789-B63B-FE3FB84BBE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015443" y="6088793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8" name="Freeform 34">
              <a:extLst>
                <a:ext uri="{FF2B5EF4-FFF2-40B4-BE49-F238E27FC236}">
                  <a16:creationId xmlns:a16="http://schemas.microsoft.com/office/drawing/2014/main" id="{DC6B682A-7F18-4534-B017-6EA3920E9D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022051" y="6079816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9" name="Freeform 35">
              <a:extLst>
                <a:ext uri="{FF2B5EF4-FFF2-40B4-BE49-F238E27FC236}">
                  <a16:creationId xmlns:a16="http://schemas.microsoft.com/office/drawing/2014/main" id="{5A5AADAC-FC83-4603-8262-FE05CF876C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806684" y="6076799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0" name="Freeform 36">
              <a:extLst>
                <a:ext uri="{FF2B5EF4-FFF2-40B4-BE49-F238E27FC236}">
                  <a16:creationId xmlns:a16="http://schemas.microsoft.com/office/drawing/2014/main" id="{A40BB3FF-1819-463F-9ED5-678DD36A18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345904" y="6043095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1" name="Freeform 37">
              <a:extLst>
                <a:ext uri="{FF2B5EF4-FFF2-40B4-BE49-F238E27FC236}">
                  <a16:creationId xmlns:a16="http://schemas.microsoft.com/office/drawing/2014/main" id="{C3D1CB09-5A13-4985-9007-E9193CB4FA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337604" y="6030855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2" name="Freeform 38">
              <a:extLst>
                <a:ext uri="{FF2B5EF4-FFF2-40B4-BE49-F238E27FC236}">
                  <a16:creationId xmlns:a16="http://schemas.microsoft.com/office/drawing/2014/main" id="{4AD15446-400C-4764-9711-ED6C260CB9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517418" y="6070840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3" name="Freeform 39">
              <a:extLst>
                <a:ext uri="{FF2B5EF4-FFF2-40B4-BE49-F238E27FC236}">
                  <a16:creationId xmlns:a16="http://schemas.microsoft.com/office/drawing/2014/main" id="{7346885B-0B6A-4308-8417-5E64EF91C4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268404" y="6058600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4" name="Freeform 40">
              <a:extLst>
                <a:ext uri="{FF2B5EF4-FFF2-40B4-BE49-F238E27FC236}">
                  <a16:creationId xmlns:a16="http://schemas.microsoft.com/office/drawing/2014/main" id="{39828447-CDC5-4139-A980-11BDF06568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809931" y="6055336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5" name="Freeform 41">
              <a:extLst>
                <a:ext uri="{FF2B5EF4-FFF2-40B4-BE49-F238E27FC236}">
                  <a16:creationId xmlns:a16="http://schemas.microsoft.com/office/drawing/2014/main" id="{6306A8CE-49A8-49F1-9D58-CAA83F48FC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126136" y="6055335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6" name="Freeform 42">
              <a:extLst>
                <a:ext uri="{FF2B5EF4-FFF2-40B4-BE49-F238E27FC236}">
                  <a16:creationId xmlns:a16="http://schemas.microsoft.com/office/drawing/2014/main" id="{0089AFBB-A423-4095-B741-FF0EF5960E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798736" y="6034119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7" name="Freeform 44">
              <a:extLst>
                <a:ext uri="{FF2B5EF4-FFF2-40B4-BE49-F238E27FC236}">
                  <a16:creationId xmlns:a16="http://schemas.microsoft.com/office/drawing/2014/main" id="{E1FA246E-D492-4B67-95A6-BFEA3542C2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327374" y="6037383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8" name="Freeform 45">
              <a:extLst>
                <a:ext uri="{FF2B5EF4-FFF2-40B4-BE49-F238E27FC236}">
                  <a16:creationId xmlns:a16="http://schemas.microsoft.com/office/drawing/2014/main" id="{C8FE3844-FD2C-4E67-9F4A-8044AB06F8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555926" y="6012902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" name="Freeform 46">
              <a:extLst>
                <a:ext uri="{FF2B5EF4-FFF2-40B4-BE49-F238E27FC236}">
                  <a16:creationId xmlns:a16="http://schemas.microsoft.com/office/drawing/2014/main" id="{94919BD6-F9B5-4F68-9BDC-E3204DF307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583957" y="6061049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0" name="Freeform 47">
              <a:extLst>
                <a:ext uri="{FF2B5EF4-FFF2-40B4-BE49-F238E27FC236}">
                  <a16:creationId xmlns:a16="http://schemas.microsoft.com/office/drawing/2014/main" id="{BAA6492F-ED70-4AD7-AE6B-F6B4F1D894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553346" y="6034118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1" name="Freeform 48">
              <a:extLst>
                <a:ext uri="{FF2B5EF4-FFF2-40B4-BE49-F238E27FC236}">
                  <a16:creationId xmlns:a16="http://schemas.microsoft.com/office/drawing/2014/main" id="{EAF9590C-0617-4830-B538-B17097A93A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804575" y="6052072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2" name="Freeform 49">
              <a:extLst>
                <a:ext uri="{FF2B5EF4-FFF2-40B4-BE49-F238E27FC236}">
                  <a16:creationId xmlns:a16="http://schemas.microsoft.com/office/drawing/2014/main" id="{A89A86C5-B40D-46EF-9A70-B6A43BAC37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903707" y="6016166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  <p:pic>
        <p:nvPicPr>
          <p:cNvPr id="6" name="Afbeelding 5">
            <a:extLst>
              <a:ext uri="{FF2B5EF4-FFF2-40B4-BE49-F238E27FC236}">
                <a16:creationId xmlns:a16="http://schemas.microsoft.com/office/drawing/2014/main" id="{70AEBCC3-52E5-41E7-9A5B-B30D49069F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114" y="4364097"/>
            <a:ext cx="2153009" cy="1934059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3C9CFFB9-6DC7-406E-80E7-56AB6D7353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9622" y="4351391"/>
            <a:ext cx="3089638" cy="1931023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57A1F961-1651-4480-9AF9-CA17E6D27B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6860" y="4462166"/>
            <a:ext cx="3089638" cy="1737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2816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4B311B-252B-4E4F-B699-4B0BD50B1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Food </a:t>
            </a:r>
            <a:r>
              <a:rPr lang="nl-NL" dirty="0" err="1"/>
              <a:t>and</a:t>
            </a:r>
            <a:r>
              <a:rPr lang="nl-NL" dirty="0"/>
              <a:t> drinks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784659E-2DE7-4902-B008-D68AE766AC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err="1"/>
              <a:t>Cheese</a:t>
            </a:r>
            <a:endParaRPr lang="nl-NL" dirty="0"/>
          </a:p>
          <a:p>
            <a:r>
              <a:rPr lang="nl-NL" dirty="0"/>
              <a:t>‘Stamppot’</a:t>
            </a:r>
          </a:p>
          <a:p>
            <a:r>
              <a:rPr lang="nl-NL" dirty="0"/>
              <a:t>Beer</a:t>
            </a:r>
          </a:p>
          <a:p>
            <a:r>
              <a:rPr lang="nl-NL" dirty="0" err="1"/>
              <a:t>Peanutbutter</a:t>
            </a:r>
            <a:endParaRPr lang="nl-NL" dirty="0"/>
          </a:p>
          <a:p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5B8E8D27-4ECD-4016-95AC-BC54F47821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2826" y="988142"/>
            <a:ext cx="54864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8946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7" name="Rectangle 184">
            <a:extLst>
              <a:ext uri="{FF2B5EF4-FFF2-40B4-BE49-F238E27FC236}">
                <a16:creationId xmlns:a16="http://schemas.microsoft.com/office/drawing/2014/main" id="{97C4728D-3F6E-48CA-972C-88E8ED67CD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A699C8C-5E49-4E18-8225-408981BA3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564546"/>
            <a:ext cx="4919844" cy="2594659"/>
          </a:xfrm>
        </p:spPr>
        <p:txBody>
          <a:bodyPr>
            <a:normAutofit/>
          </a:bodyPr>
          <a:lstStyle/>
          <a:p>
            <a:r>
              <a:rPr lang="nl-NL"/>
              <a:t>Sports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045F657-5B41-48CB-BF4E-77E811A1A3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919" y="574067"/>
            <a:ext cx="4880782" cy="2621571"/>
          </a:xfrm>
        </p:spPr>
        <p:txBody>
          <a:bodyPr anchor="ctr">
            <a:normAutofit/>
          </a:bodyPr>
          <a:lstStyle/>
          <a:p>
            <a:pPr>
              <a:lnSpc>
                <a:spcPct val="140000"/>
              </a:lnSpc>
            </a:pPr>
            <a:r>
              <a:rPr lang="nl-NL" sz="1400"/>
              <a:t>Soccer</a:t>
            </a:r>
          </a:p>
          <a:p>
            <a:pPr>
              <a:lnSpc>
                <a:spcPct val="140000"/>
              </a:lnSpc>
            </a:pPr>
            <a:r>
              <a:rPr lang="nl-NL" sz="1400"/>
              <a:t>‘Elfsteden tocht’</a:t>
            </a:r>
          </a:p>
          <a:p>
            <a:pPr>
              <a:lnSpc>
                <a:spcPct val="140000"/>
              </a:lnSpc>
            </a:pPr>
            <a:r>
              <a:rPr lang="nl-NL" sz="1400"/>
              <a:t>Oranje legioen</a:t>
            </a:r>
          </a:p>
          <a:p>
            <a:pPr>
              <a:lnSpc>
                <a:spcPct val="140000"/>
              </a:lnSpc>
            </a:pPr>
            <a:r>
              <a:rPr lang="nl-NL" sz="1400"/>
              <a:t>4 daagse van Nijmegen</a:t>
            </a:r>
          </a:p>
          <a:p>
            <a:pPr>
              <a:lnSpc>
                <a:spcPct val="140000"/>
              </a:lnSpc>
            </a:pPr>
            <a:r>
              <a:rPr lang="nl-NL" sz="1400"/>
              <a:t>Johan Cruyff</a:t>
            </a:r>
          </a:p>
          <a:p>
            <a:pPr>
              <a:lnSpc>
                <a:spcPct val="140000"/>
              </a:lnSpc>
            </a:pPr>
            <a:r>
              <a:rPr lang="nl-NL" sz="1400"/>
              <a:t> TT Assen</a:t>
            </a:r>
          </a:p>
          <a:p>
            <a:pPr>
              <a:lnSpc>
                <a:spcPct val="140000"/>
              </a:lnSpc>
            </a:pPr>
            <a:endParaRPr lang="nl-NL" sz="1400"/>
          </a:p>
        </p:txBody>
      </p:sp>
      <p:grpSp>
        <p:nvGrpSpPr>
          <p:cNvPr id="288" name="Group 186">
            <a:extLst>
              <a:ext uri="{FF2B5EF4-FFF2-40B4-BE49-F238E27FC236}">
                <a16:creationId xmlns:a16="http://schemas.microsoft.com/office/drawing/2014/main" id="{D3F9EEB3-66A3-420E-A64E-59E924B059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160" y="3526086"/>
            <a:ext cx="12157773" cy="494218"/>
            <a:chOff x="18956" y="5952517"/>
            <a:chExt cx="12157773" cy="494218"/>
          </a:xfrm>
          <a:solidFill>
            <a:schemeClr val="bg2">
              <a:lumMod val="90000"/>
            </a:schemeClr>
          </a:solidFill>
        </p:grpSpPr>
        <p:sp>
          <p:nvSpPr>
            <p:cNvPr id="188" name="Freeform 10">
              <a:extLst>
                <a:ext uri="{FF2B5EF4-FFF2-40B4-BE49-F238E27FC236}">
                  <a16:creationId xmlns:a16="http://schemas.microsoft.com/office/drawing/2014/main" id="{1C5E55AE-968E-44A9-904F-FBB1F7AEBB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637219" y="6356157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9" name="Freeform 15">
              <a:extLst>
                <a:ext uri="{FF2B5EF4-FFF2-40B4-BE49-F238E27FC236}">
                  <a16:creationId xmlns:a16="http://schemas.microsoft.com/office/drawing/2014/main" id="{DB374C89-2692-4999-AB5C-DCFB672C66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139192" y="6359421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0" name="Freeform 18">
              <a:extLst>
                <a:ext uri="{FF2B5EF4-FFF2-40B4-BE49-F238E27FC236}">
                  <a16:creationId xmlns:a16="http://schemas.microsoft.com/office/drawing/2014/main" id="{94CD2B6C-BEE0-41E8-B006-B32F1580FF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384660" y="6368396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1" name="Freeform 22">
              <a:extLst>
                <a:ext uri="{FF2B5EF4-FFF2-40B4-BE49-F238E27FC236}">
                  <a16:creationId xmlns:a16="http://schemas.microsoft.com/office/drawing/2014/main" id="{A8FA34E9-86EC-43A8-A213-B8B052F939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653573" y="6308012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2" name="Freeform 8">
              <a:extLst>
                <a:ext uri="{FF2B5EF4-FFF2-40B4-BE49-F238E27FC236}">
                  <a16:creationId xmlns:a16="http://schemas.microsoft.com/office/drawing/2014/main" id="{D5F9BA39-3234-440D-8C42-3AD72AA861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8956" y="5956599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3" name="Freeform 19">
              <a:extLst>
                <a:ext uri="{FF2B5EF4-FFF2-40B4-BE49-F238E27FC236}">
                  <a16:creationId xmlns:a16="http://schemas.microsoft.com/office/drawing/2014/main" id="{CDB8E157-3DE4-4D28-A99A-8836B53F48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709370" y="6291575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4" name="Freeform 20">
              <a:extLst>
                <a:ext uri="{FF2B5EF4-FFF2-40B4-BE49-F238E27FC236}">
                  <a16:creationId xmlns:a16="http://schemas.microsoft.com/office/drawing/2014/main" id="{6D29DD76-F79D-4E3B-AB2D-B5E6182518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452381" y="6295774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5" name="Freeform 23">
              <a:extLst>
                <a:ext uri="{FF2B5EF4-FFF2-40B4-BE49-F238E27FC236}">
                  <a16:creationId xmlns:a16="http://schemas.microsoft.com/office/drawing/2014/main" id="{03DFB89F-B3CC-495B-A9CF-A3BE5C228F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883090" y="6322699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6" name="Freeform 26">
              <a:extLst>
                <a:ext uri="{FF2B5EF4-FFF2-40B4-BE49-F238E27FC236}">
                  <a16:creationId xmlns:a16="http://schemas.microsoft.com/office/drawing/2014/main" id="{B1F972CD-D1BA-4050-A9B7-C0CDA401B9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404559" y="6308010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7" name="Freeform 27">
              <a:extLst>
                <a:ext uri="{FF2B5EF4-FFF2-40B4-BE49-F238E27FC236}">
                  <a16:creationId xmlns:a16="http://schemas.microsoft.com/office/drawing/2014/main" id="{B228BA25-3CDA-4BD5-B30E-D1DE499906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937280" y="6282192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8" name="Freeform 28">
              <a:extLst>
                <a:ext uri="{FF2B5EF4-FFF2-40B4-BE49-F238E27FC236}">
                  <a16:creationId xmlns:a16="http://schemas.microsoft.com/office/drawing/2014/main" id="{137133E8-6F47-4E06-B393-82CD1AD85F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194538" y="6290059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9" name="Freeform 30">
              <a:extLst>
                <a:ext uri="{FF2B5EF4-FFF2-40B4-BE49-F238E27FC236}">
                  <a16:creationId xmlns:a16="http://schemas.microsoft.com/office/drawing/2014/main" id="{59C12AFA-987A-428A-B9F9-78873439DA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742191" y="6338204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0" name="Freeform 43">
              <a:extLst>
                <a:ext uri="{FF2B5EF4-FFF2-40B4-BE49-F238E27FC236}">
                  <a16:creationId xmlns:a16="http://schemas.microsoft.com/office/drawing/2014/main" id="{03F1E7FD-4B30-42D6-BD0B-6E9DAA96B8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902106" y="6043523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1" name="Freeform 51">
              <a:extLst>
                <a:ext uri="{FF2B5EF4-FFF2-40B4-BE49-F238E27FC236}">
                  <a16:creationId xmlns:a16="http://schemas.microsoft.com/office/drawing/2014/main" id="{33293F8E-2BB2-41CB-82DC-5A29EC8780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710297" y="6035458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2" name="Freeform 52">
              <a:extLst>
                <a:ext uri="{FF2B5EF4-FFF2-40B4-BE49-F238E27FC236}">
                  <a16:creationId xmlns:a16="http://schemas.microsoft.com/office/drawing/2014/main" id="{6C1D3706-D58A-4C15-A2C1-0AA7F4AE05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277444" y="6038724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3" name="Freeform 53">
              <a:extLst>
                <a:ext uri="{FF2B5EF4-FFF2-40B4-BE49-F238E27FC236}">
                  <a16:creationId xmlns:a16="http://schemas.microsoft.com/office/drawing/2014/main" id="{B9E9AE67-CA3A-4941-AD47-EC10FA7584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471034" y="6035460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4" name="Freeform 54">
              <a:extLst>
                <a:ext uri="{FF2B5EF4-FFF2-40B4-BE49-F238E27FC236}">
                  <a16:creationId xmlns:a16="http://schemas.microsoft.com/office/drawing/2014/main" id="{ECDE3E4B-4AF0-483F-8A7B-B8D8E07311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094009" y="6011795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5" name="Freeform 55">
              <a:extLst>
                <a:ext uri="{FF2B5EF4-FFF2-40B4-BE49-F238E27FC236}">
                  <a16:creationId xmlns:a16="http://schemas.microsoft.com/office/drawing/2014/main" id="{85E3C395-94B3-4DEF-8BA7-B1E16579C1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264556" y="6041988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6" name="Freeform 56">
              <a:extLst>
                <a:ext uri="{FF2B5EF4-FFF2-40B4-BE49-F238E27FC236}">
                  <a16:creationId xmlns:a16="http://schemas.microsoft.com/office/drawing/2014/main" id="{4FB23F9E-1B0A-41D0-8402-A47D06F829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392340" y="5985586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7" name="Freeform 57">
              <a:extLst>
                <a:ext uri="{FF2B5EF4-FFF2-40B4-BE49-F238E27FC236}">
                  <a16:creationId xmlns:a16="http://schemas.microsoft.com/office/drawing/2014/main" id="{C34A3A65-A705-4EE3-B935-310D371E66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037697" y="6020771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8" name="Freeform 59">
              <a:extLst>
                <a:ext uri="{FF2B5EF4-FFF2-40B4-BE49-F238E27FC236}">
                  <a16:creationId xmlns:a16="http://schemas.microsoft.com/office/drawing/2014/main" id="{300D7597-AF81-4B39-BE74-CCB2B488F2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473186" y="605207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9" name="Freeform 60">
              <a:extLst>
                <a:ext uri="{FF2B5EF4-FFF2-40B4-BE49-F238E27FC236}">
                  <a16:creationId xmlns:a16="http://schemas.microsoft.com/office/drawing/2014/main" id="{47AB73D2-00F4-44CB-882B-3B4DBDBD9E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825017" y="6002818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10" name="Freeform 61">
              <a:extLst>
                <a:ext uri="{FF2B5EF4-FFF2-40B4-BE49-F238E27FC236}">
                  <a16:creationId xmlns:a16="http://schemas.microsoft.com/office/drawing/2014/main" id="{078F9731-DE81-4B5B-B95E-123AD9EB6B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572460" y="5957121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11" name="Freeform 5">
              <a:extLst>
                <a:ext uri="{FF2B5EF4-FFF2-40B4-BE49-F238E27FC236}">
                  <a16:creationId xmlns:a16="http://schemas.microsoft.com/office/drawing/2014/main" id="{C86B1039-2BE7-49A5-BC7C-A93C84213A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908414" y="6286792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12" name="Freeform 6">
              <a:extLst>
                <a:ext uri="{FF2B5EF4-FFF2-40B4-BE49-F238E27FC236}">
                  <a16:creationId xmlns:a16="http://schemas.microsoft.com/office/drawing/2014/main" id="{1377250E-CABA-48B6-854C-0D0564E3CC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634353" y="6266141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13" name="Freeform 7">
              <a:extLst>
                <a:ext uri="{FF2B5EF4-FFF2-40B4-BE49-F238E27FC236}">
                  <a16:creationId xmlns:a16="http://schemas.microsoft.com/office/drawing/2014/main" id="{3087B335-EC34-4A75-981F-E408EC6AC6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177783" y="6246129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14" name="Freeform 8">
              <a:extLst>
                <a:ext uri="{FF2B5EF4-FFF2-40B4-BE49-F238E27FC236}">
                  <a16:creationId xmlns:a16="http://schemas.microsoft.com/office/drawing/2014/main" id="{B1D07171-3787-46FE-BA56-781EE797BE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982245" y="6242949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15" name="Freeform 9">
              <a:extLst>
                <a:ext uri="{FF2B5EF4-FFF2-40B4-BE49-F238E27FC236}">
                  <a16:creationId xmlns:a16="http://schemas.microsoft.com/office/drawing/2014/main" id="{9334055F-8026-47FE-B41A-260F96BE67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268040" y="6282192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16" name="Freeform 11">
              <a:extLst>
                <a:ext uri="{FF2B5EF4-FFF2-40B4-BE49-F238E27FC236}">
                  <a16:creationId xmlns:a16="http://schemas.microsoft.com/office/drawing/2014/main" id="{E114471C-87A8-4460-9585-0C2349F2BA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510851" y="6246285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17" name="Freeform 12">
              <a:extLst>
                <a:ext uri="{FF2B5EF4-FFF2-40B4-BE49-F238E27FC236}">
                  <a16:creationId xmlns:a16="http://schemas.microsoft.com/office/drawing/2014/main" id="{F644869B-5F10-430C-B65E-A034F593FB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028371" y="6264238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18" name="Freeform 13">
              <a:extLst>
                <a:ext uri="{FF2B5EF4-FFF2-40B4-BE49-F238E27FC236}">
                  <a16:creationId xmlns:a16="http://schemas.microsoft.com/office/drawing/2014/main" id="{DB75CD5C-73E7-4CB7-AB8B-E0412C4D3C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656011" y="6301648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19" name="Freeform 14">
              <a:extLst>
                <a:ext uri="{FF2B5EF4-FFF2-40B4-BE49-F238E27FC236}">
                  <a16:creationId xmlns:a16="http://schemas.microsoft.com/office/drawing/2014/main" id="{8D631646-040F-41B9-9480-F515064083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333279" y="6267101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20" name="Freeform 16">
              <a:extLst>
                <a:ext uri="{FF2B5EF4-FFF2-40B4-BE49-F238E27FC236}">
                  <a16:creationId xmlns:a16="http://schemas.microsoft.com/office/drawing/2014/main" id="{EEB845C2-4B09-4FE8-B5F4-C23B6A265D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773156" y="6239757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21" name="Freeform 17">
              <a:extLst>
                <a:ext uri="{FF2B5EF4-FFF2-40B4-BE49-F238E27FC236}">
                  <a16:creationId xmlns:a16="http://schemas.microsoft.com/office/drawing/2014/main" id="{742E436D-7F4C-4598-8D99-B3585D6A91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398709" y="6264239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22" name="Freeform 21">
              <a:extLst>
                <a:ext uri="{FF2B5EF4-FFF2-40B4-BE49-F238E27FC236}">
                  <a16:creationId xmlns:a16="http://schemas.microsoft.com/office/drawing/2014/main" id="{EE095710-343C-4C57-A2DA-54DF7A297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47787" y="6218542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23" name="Freeform 25">
              <a:extLst>
                <a:ext uri="{FF2B5EF4-FFF2-40B4-BE49-F238E27FC236}">
                  <a16:creationId xmlns:a16="http://schemas.microsoft.com/office/drawing/2014/main" id="{435D43DF-C9DB-46FF-8E9A-3B0CD1F003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90115" y="6200589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24" name="Freeform 29">
              <a:extLst>
                <a:ext uri="{FF2B5EF4-FFF2-40B4-BE49-F238E27FC236}">
                  <a16:creationId xmlns:a16="http://schemas.microsoft.com/office/drawing/2014/main" id="{FA2D58E7-8FBC-492F-B4EA-89FE959252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11181" y="6179372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25" name="Freeform 31">
              <a:extLst>
                <a:ext uri="{FF2B5EF4-FFF2-40B4-BE49-F238E27FC236}">
                  <a16:creationId xmlns:a16="http://schemas.microsoft.com/office/drawing/2014/main" id="{E3706FBE-6FE9-42F5-A864-79CE5429F7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43201" y="6241343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26" name="Freeform 32">
              <a:extLst>
                <a:ext uri="{FF2B5EF4-FFF2-40B4-BE49-F238E27FC236}">
                  <a16:creationId xmlns:a16="http://schemas.microsoft.com/office/drawing/2014/main" id="{84921CD7-E178-40E7-9ADB-3595E115A4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406775" y="5979446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27" name="Freeform 33">
              <a:extLst>
                <a:ext uri="{FF2B5EF4-FFF2-40B4-BE49-F238E27FC236}">
                  <a16:creationId xmlns:a16="http://schemas.microsoft.com/office/drawing/2014/main" id="{266678FE-C978-46E2-AD98-7588C9C47C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327423" y="6028408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28" name="Freeform 34">
              <a:extLst>
                <a:ext uri="{FF2B5EF4-FFF2-40B4-BE49-F238E27FC236}">
                  <a16:creationId xmlns:a16="http://schemas.microsoft.com/office/drawing/2014/main" id="{43E154CE-D54B-4A93-AAD4-BD90BBB333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334031" y="6019431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29" name="Freeform 35">
              <a:extLst>
                <a:ext uri="{FF2B5EF4-FFF2-40B4-BE49-F238E27FC236}">
                  <a16:creationId xmlns:a16="http://schemas.microsoft.com/office/drawing/2014/main" id="{053FE408-AECE-4A7C-83F8-B6AA4DE36B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124491" y="6012903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30" name="Freeform 36">
              <a:extLst>
                <a:ext uri="{FF2B5EF4-FFF2-40B4-BE49-F238E27FC236}">
                  <a16:creationId xmlns:a16="http://schemas.microsoft.com/office/drawing/2014/main" id="{2B259E79-129E-44F1-971D-ECCAF78970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57884" y="5982710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31" name="Freeform 37">
              <a:extLst>
                <a:ext uri="{FF2B5EF4-FFF2-40B4-BE49-F238E27FC236}">
                  <a16:creationId xmlns:a16="http://schemas.microsoft.com/office/drawing/2014/main" id="{FCA6AD43-1AF7-406D-9CFF-F20C9A7E32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649584" y="5970470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32" name="Freeform 38">
              <a:extLst>
                <a:ext uri="{FF2B5EF4-FFF2-40B4-BE49-F238E27FC236}">
                  <a16:creationId xmlns:a16="http://schemas.microsoft.com/office/drawing/2014/main" id="{51749352-9521-462D-A1AC-8CDD7EF56C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829398" y="601045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33" name="Freeform 39">
              <a:extLst>
                <a:ext uri="{FF2B5EF4-FFF2-40B4-BE49-F238E27FC236}">
                  <a16:creationId xmlns:a16="http://schemas.microsoft.com/office/drawing/2014/main" id="{9727B78F-D41C-4308-AB96-29D6F731D7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580384" y="5998215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34" name="Freeform 40">
              <a:extLst>
                <a:ext uri="{FF2B5EF4-FFF2-40B4-BE49-F238E27FC236}">
                  <a16:creationId xmlns:a16="http://schemas.microsoft.com/office/drawing/2014/main" id="{85214156-6933-4397-8534-0246957B1A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121911" y="5994951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35" name="Freeform 41">
              <a:extLst>
                <a:ext uri="{FF2B5EF4-FFF2-40B4-BE49-F238E27FC236}">
                  <a16:creationId xmlns:a16="http://schemas.microsoft.com/office/drawing/2014/main" id="{21A3DB53-7411-4B98-A86C-8282EBFD68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38116" y="599495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36" name="Freeform 42">
              <a:extLst>
                <a:ext uri="{FF2B5EF4-FFF2-40B4-BE49-F238E27FC236}">
                  <a16:creationId xmlns:a16="http://schemas.microsoft.com/office/drawing/2014/main" id="{B0EFAE9F-76B4-4CFD-9361-0BCCEC1AD0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10716" y="5973734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37" name="Freeform 44">
              <a:extLst>
                <a:ext uri="{FF2B5EF4-FFF2-40B4-BE49-F238E27FC236}">
                  <a16:creationId xmlns:a16="http://schemas.microsoft.com/office/drawing/2014/main" id="{5538CE03-C750-46BF-B360-DF7BB71B20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639354" y="5976998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38" name="Freeform 45">
              <a:extLst>
                <a:ext uri="{FF2B5EF4-FFF2-40B4-BE49-F238E27FC236}">
                  <a16:creationId xmlns:a16="http://schemas.microsoft.com/office/drawing/2014/main" id="{8B046D98-F7A9-435B-A0A4-AD3A0C1475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67906" y="5952517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39" name="Freeform 46">
              <a:extLst>
                <a:ext uri="{FF2B5EF4-FFF2-40B4-BE49-F238E27FC236}">
                  <a16:creationId xmlns:a16="http://schemas.microsoft.com/office/drawing/2014/main" id="{98B3822C-42B2-40C1-858A-54E90652E7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895937" y="6000664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0" name="Freeform 47">
              <a:extLst>
                <a:ext uri="{FF2B5EF4-FFF2-40B4-BE49-F238E27FC236}">
                  <a16:creationId xmlns:a16="http://schemas.microsoft.com/office/drawing/2014/main" id="{55450B71-C625-4EB9-9864-3355A4C6CF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865326" y="5973733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1" name="Freeform 48">
              <a:extLst>
                <a:ext uri="{FF2B5EF4-FFF2-40B4-BE49-F238E27FC236}">
                  <a16:creationId xmlns:a16="http://schemas.microsoft.com/office/drawing/2014/main" id="{944EDC4D-EBE6-4BF6-A6BB-390FE350C4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115444" y="5992749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2" name="Freeform 49">
              <a:extLst>
                <a:ext uri="{FF2B5EF4-FFF2-40B4-BE49-F238E27FC236}">
                  <a16:creationId xmlns:a16="http://schemas.microsoft.com/office/drawing/2014/main" id="{2CAFB0FA-BFE1-44DC-BF56-7AD5F5742D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15687" y="5955781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3" name="Freeform 8">
              <a:extLst>
                <a:ext uri="{FF2B5EF4-FFF2-40B4-BE49-F238E27FC236}">
                  <a16:creationId xmlns:a16="http://schemas.microsoft.com/office/drawing/2014/main" id="{D1CB3DD5-76B9-4C04-8ED7-0C477E18E1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683670" y="6019431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4" name="Freeform 106">
              <a:extLst>
                <a:ext uri="{FF2B5EF4-FFF2-40B4-BE49-F238E27FC236}">
                  <a16:creationId xmlns:a16="http://schemas.microsoft.com/office/drawing/2014/main" id="{8A2636BD-06F8-4014-AA60-7CDF91D023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9451" y="6204541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5" name="Freeform 19">
              <a:extLst>
                <a:ext uri="{FF2B5EF4-FFF2-40B4-BE49-F238E27FC236}">
                  <a16:creationId xmlns:a16="http://schemas.microsoft.com/office/drawing/2014/main" id="{E6E34756-6E56-4046-BF59-7C13FD1545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397390" y="6351960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6" name="Freeform 20">
              <a:extLst>
                <a:ext uri="{FF2B5EF4-FFF2-40B4-BE49-F238E27FC236}">
                  <a16:creationId xmlns:a16="http://schemas.microsoft.com/office/drawing/2014/main" id="{E792C738-97E9-41FA-B1EB-D1BB43762D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140401" y="6356159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7" name="Freeform 26">
              <a:extLst>
                <a:ext uri="{FF2B5EF4-FFF2-40B4-BE49-F238E27FC236}">
                  <a16:creationId xmlns:a16="http://schemas.microsoft.com/office/drawing/2014/main" id="{F04A909F-9AC2-4F2C-83C8-D71E971587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2049121" y="6351959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8" name="Freeform 27">
              <a:extLst>
                <a:ext uri="{FF2B5EF4-FFF2-40B4-BE49-F238E27FC236}">
                  <a16:creationId xmlns:a16="http://schemas.microsoft.com/office/drawing/2014/main" id="{B317509A-BAC8-4AB4-80F9-0F2A1D5932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625300" y="6342577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9" name="Freeform 28">
              <a:extLst>
                <a:ext uri="{FF2B5EF4-FFF2-40B4-BE49-F238E27FC236}">
                  <a16:creationId xmlns:a16="http://schemas.microsoft.com/office/drawing/2014/main" id="{D51DB773-4624-4C00-A115-C319C26B4E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851300" y="6351959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50" name="Freeform 55">
              <a:extLst>
                <a:ext uri="{FF2B5EF4-FFF2-40B4-BE49-F238E27FC236}">
                  <a16:creationId xmlns:a16="http://schemas.microsoft.com/office/drawing/2014/main" id="{3720ECAC-1BB4-4857-9ED5-4544909F18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988188" y="6083917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51" name="Freeform 56">
              <a:extLst>
                <a:ext uri="{FF2B5EF4-FFF2-40B4-BE49-F238E27FC236}">
                  <a16:creationId xmlns:a16="http://schemas.microsoft.com/office/drawing/2014/main" id="{6C08EC86-7F12-471C-A6B7-64656E38E7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080360" y="6045971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52" name="Freeform 57">
              <a:extLst>
                <a:ext uri="{FF2B5EF4-FFF2-40B4-BE49-F238E27FC236}">
                  <a16:creationId xmlns:a16="http://schemas.microsoft.com/office/drawing/2014/main" id="{5F248C59-B737-43BE-AAAC-8DC0ED65F1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725717" y="6081156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53" name="Freeform 60">
              <a:extLst>
                <a:ext uri="{FF2B5EF4-FFF2-40B4-BE49-F238E27FC236}">
                  <a16:creationId xmlns:a16="http://schemas.microsoft.com/office/drawing/2014/main" id="{2ABF7701-2E76-4F0A-9A36-2219B20513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513037" y="606320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54" name="Freeform 61">
              <a:extLst>
                <a:ext uri="{FF2B5EF4-FFF2-40B4-BE49-F238E27FC236}">
                  <a16:creationId xmlns:a16="http://schemas.microsoft.com/office/drawing/2014/main" id="{AC87AFE9-F2D9-40A6-84D3-A182099162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260480" y="6017506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55" name="Freeform 5">
              <a:extLst>
                <a:ext uri="{FF2B5EF4-FFF2-40B4-BE49-F238E27FC236}">
                  <a16:creationId xmlns:a16="http://schemas.microsoft.com/office/drawing/2014/main" id="{47809F09-3858-450D-BC6F-E024CB1F03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596434" y="6347177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56" name="Freeform 6">
              <a:extLst>
                <a:ext uri="{FF2B5EF4-FFF2-40B4-BE49-F238E27FC236}">
                  <a16:creationId xmlns:a16="http://schemas.microsoft.com/office/drawing/2014/main" id="{D1A10886-1719-49E5-9CB3-78F1AF62C1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310592" y="6345841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57" name="Freeform 7">
              <a:extLst>
                <a:ext uri="{FF2B5EF4-FFF2-40B4-BE49-F238E27FC236}">
                  <a16:creationId xmlns:a16="http://schemas.microsoft.com/office/drawing/2014/main" id="{0005FC75-46F0-4370-AD7D-60FADFBF28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865803" y="6306514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58" name="Freeform 8">
              <a:extLst>
                <a:ext uri="{FF2B5EF4-FFF2-40B4-BE49-F238E27FC236}">
                  <a16:creationId xmlns:a16="http://schemas.microsoft.com/office/drawing/2014/main" id="{D43A217C-ADE1-4352-8374-D2F63A045D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670714" y="633931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59" name="Freeform 9">
              <a:extLst>
                <a:ext uri="{FF2B5EF4-FFF2-40B4-BE49-F238E27FC236}">
                  <a16:creationId xmlns:a16="http://schemas.microsoft.com/office/drawing/2014/main" id="{73271B96-481B-4D4B-8020-FD23A6112E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956060" y="6342577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0" name="Freeform 11">
              <a:extLst>
                <a:ext uri="{FF2B5EF4-FFF2-40B4-BE49-F238E27FC236}">
                  <a16:creationId xmlns:a16="http://schemas.microsoft.com/office/drawing/2014/main" id="{1715F100-FFBE-44CB-BEFE-69A320831A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198871" y="6306670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1" name="Freeform 12">
              <a:extLst>
                <a:ext uri="{FF2B5EF4-FFF2-40B4-BE49-F238E27FC236}">
                  <a16:creationId xmlns:a16="http://schemas.microsoft.com/office/drawing/2014/main" id="{7FF8BB3C-BA51-4118-B634-78FFB0A071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716391" y="6324623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2" name="Freeform 13">
              <a:extLst>
                <a:ext uri="{FF2B5EF4-FFF2-40B4-BE49-F238E27FC236}">
                  <a16:creationId xmlns:a16="http://schemas.microsoft.com/office/drawing/2014/main" id="{05B15B3F-281F-4C02-A2F4-FA23926806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344031" y="6362033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3" name="Freeform 14">
              <a:extLst>
                <a:ext uri="{FF2B5EF4-FFF2-40B4-BE49-F238E27FC236}">
                  <a16:creationId xmlns:a16="http://schemas.microsoft.com/office/drawing/2014/main" id="{1EE4DFBA-3007-4545-86FC-BFF40F2180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070859" y="6318096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4" name="Freeform 16">
              <a:extLst>
                <a:ext uri="{FF2B5EF4-FFF2-40B4-BE49-F238E27FC236}">
                  <a16:creationId xmlns:a16="http://schemas.microsoft.com/office/drawing/2014/main" id="{4659B484-0A04-412F-AB13-5D88A14028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461176" y="6300142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5" name="Freeform 17">
              <a:extLst>
                <a:ext uri="{FF2B5EF4-FFF2-40B4-BE49-F238E27FC236}">
                  <a16:creationId xmlns:a16="http://schemas.microsoft.com/office/drawing/2014/main" id="{5B1DC8DB-05E1-4C47-8DA7-FCBCC98329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039205" y="6341355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6" name="Freeform 21">
              <a:extLst>
                <a:ext uri="{FF2B5EF4-FFF2-40B4-BE49-F238E27FC236}">
                  <a16:creationId xmlns:a16="http://schemas.microsoft.com/office/drawing/2014/main" id="{661C4D4C-63EE-4DE2-8F1D-C37CE81005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730057" y="6318096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7" name="Freeform 25">
              <a:extLst>
                <a:ext uri="{FF2B5EF4-FFF2-40B4-BE49-F238E27FC236}">
                  <a16:creationId xmlns:a16="http://schemas.microsoft.com/office/drawing/2014/main" id="{DA2A9883-3B43-4BD2-A982-F8EC8E618A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930591" y="6309120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8" name="Freeform 29">
              <a:extLst>
                <a:ext uri="{FF2B5EF4-FFF2-40B4-BE49-F238E27FC236}">
                  <a16:creationId xmlns:a16="http://schemas.microsoft.com/office/drawing/2014/main" id="{34F01463-4A42-4A84-8FDF-980ECA968E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497041" y="6299934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9" name="Freeform 31">
              <a:extLst>
                <a:ext uri="{FF2B5EF4-FFF2-40B4-BE49-F238E27FC236}">
                  <a16:creationId xmlns:a16="http://schemas.microsoft.com/office/drawing/2014/main" id="{43374FB7-D6C1-47F0-AE6B-B457F1F04F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207517" y="6336989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0" name="Freeform 32">
              <a:extLst>
                <a:ext uri="{FF2B5EF4-FFF2-40B4-BE49-F238E27FC236}">
                  <a16:creationId xmlns:a16="http://schemas.microsoft.com/office/drawing/2014/main" id="{F959B7FA-CF96-42D6-AF17-47CA59E131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094795" y="6039831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1" name="Freeform 33">
              <a:extLst>
                <a:ext uri="{FF2B5EF4-FFF2-40B4-BE49-F238E27FC236}">
                  <a16:creationId xmlns:a16="http://schemas.microsoft.com/office/drawing/2014/main" id="{34E7952E-A796-4789-B63B-FE3FB84BBE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015443" y="6088793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2" name="Freeform 34">
              <a:extLst>
                <a:ext uri="{FF2B5EF4-FFF2-40B4-BE49-F238E27FC236}">
                  <a16:creationId xmlns:a16="http://schemas.microsoft.com/office/drawing/2014/main" id="{DC6B682A-7F18-4534-B017-6EA3920E9D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022051" y="6079816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3" name="Freeform 35">
              <a:extLst>
                <a:ext uri="{FF2B5EF4-FFF2-40B4-BE49-F238E27FC236}">
                  <a16:creationId xmlns:a16="http://schemas.microsoft.com/office/drawing/2014/main" id="{5A5AADAC-FC83-4603-8262-FE05CF876C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806684" y="6076799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4" name="Freeform 36">
              <a:extLst>
                <a:ext uri="{FF2B5EF4-FFF2-40B4-BE49-F238E27FC236}">
                  <a16:creationId xmlns:a16="http://schemas.microsoft.com/office/drawing/2014/main" id="{A40BB3FF-1819-463F-9ED5-678DD36A18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345904" y="6043095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5" name="Freeform 37">
              <a:extLst>
                <a:ext uri="{FF2B5EF4-FFF2-40B4-BE49-F238E27FC236}">
                  <a16:creationId xmlns:a16="http://schemas.microsoft.com/office/drawing/2014/main" id="{C3D1CB09-5A13-4985-9007-E9193CB4FA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337604" y="6030855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6" name="Freeform 38">
              <a:extLst>
                <a:ext uri="{FF2B5EF4-FFF2-40B4-BE49-F238E27FC236}">
                  <a16:creationId xmlns:a16="http://schemas.microsoft.com/office/drawing/2014/main" id="{4AD15446-400C-4764-9711-ED6C260CB9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517418" y="6070840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7" name="Freeform 39">
              <a:extLst>
                <a:ext uri="{FF2B5EF4-FFF2-40B4-BE49-F238E27FC236}">
                  <a16:creationId xmlns:a16="http://schemas.microsoft.com/office/drawing/2014/main" id="{7346885B-0B6A-4308-8417-5E64EF91C4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268404" y="6058600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8" name="Freeform 40">
              <a:extLst>
                <a:ext uri="{FF2B5EF4-FFF2-40B4-BE49-F238E27FC236}">
                  <a16:creationId xmlns:a16="http://schemas.microsoft.com/office/drawing/2014/main" id="{39828447-CDC5-4139-A980-11BDF06568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809931" y="6055336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9" name="Freeform 41">
              <a:extLst>
                <a:ext uri="{FF2B5EF4-FFF2-40B4-BE49-F238E27FC236}">
                  <a16:creationId xmlns:a16="http://schemas.microsoft.com/office/drawing/2014/main" id="{6306A8CE-49A8-49F1-9D58-CAA83F48FC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126136" y="6055335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80" name="Freeform 42">
              <a:extLst>
                <a:ext uri="{FF2B5EF4-FFF2-40B4-BE49-F238E27FC236}">
                  <a16:creationId xmlns:a16="http://schemas.microsoft.com/office/drawing/2014/main" id="{0089AFBB-A423-4095-B741-FF0EF5960E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798736" y="6034119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81" name="Freeform 44">
              <a:extLst>
                <a:ext uri="{FF2B5EF4-FFF2-40B4-BE49-F238E27FC236}">
                  <a16:creationId xmlns:a16="http://schemas.microsoft.com/office/drawing/2014/main" id="{E1FA246E-D492-4B67-95A6-BFEA3542C2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327374" y="6037383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82" name="Freeform 45">
              <a:extLst>
                <a:ext uri="{FF2B5EF4-FFF2-40B4-BE49-F238E27FC236}">
                  <a16:creationId xmlns:a16="http://schemas.microsoft.com/office/drawing/2014/main" id="{C8FE3844-FD2C-4E67-9F4A-8044AB06F8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555926" y="6012902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83" name="Freeform 46">
              <a:extLst>
                <a:ext uri="{FF2B5EF4-FFF2-40B4-BE49-F238E27FC236}">
                  <a16:creationId xmlns:a16="http://schemas.microsoft.com/office/drawing/2014/main" id="{94919BD6-F9B5-4F68-9BDC-E3204DF307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583957" y="6061049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84" name="Freeform 47">
              <a:extLst>
                <a:ext uri="{FF2B5EF4-FFF2-40B4-BE49-F238E27FC236}">
                  <a16:creationId xmlns:a16="http://schemas.microsoft.com/office/drawing/2014/main" id="{BAA6492F-ED70-4AD7-AE6B-F6B4F1D894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553346" y="6034118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85" name="Freeform 48">
              <a:extLst>
                <a:ext uri="{FF2B5EF4-FFF2-40B4-BE49-F238E27FC236}">
                  <a16:creationId xmlns:a16="http://schemas.microsoft.com/office/drawing/2014/main" id="{EAF9590C-0617-4830-B538-B17097A93A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804575" y="6052072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86" name="Freeform 49">
              <a:extLst>
                <a:ext uri="{FF2B5EF4-FFF2-40B4-BE49-F238E27FC236}">
                  <a16:creationId xmlns:a16="http://schemas.microsoft.com/office/drawing/2014/main" id="{A89A86C5-B40D-46EF-9A70-B6A43BAC37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903707" y="6016166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  <p:pic>
        <p:nvPicPr>
          <p:cNvPr id="6" name="Afbeelding 5">
            <a:extLst>
              <a:ext uri="{FF2B5EF4-FFF2-40B4-BE49-F238E27FC236}">
                <a16:creationId xmlns:a16="http://schemas.microsoft.com/office/drawing/2014/main" id="{90482F0B-04DA-4FC6-B074-A78CD0B208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586" y="4592707"/>
            <a:ext cx="2280381" cy="1522154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96056301-BB11-49FD-B6D8-3CF4BABB10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2388" y="4706726"/>
            <a:ext cx="2280381" cy="1294116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D22731E8-E7EE-4E45-AC39-C910745F9D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9322" y="4840902"/>
            <a:ext cx="2320799" cy="997943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A77FF2B3-6DE4-42C1-8A0D-AF4E06D783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44249" y="4712427"/>
            <a:ext cx="2280381" cy="1282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8220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6" name="Rectangle 103">
            <a:extLst>
              <a:ext uri="{FF2B5EF4-FFF2-40B4-BE49-F238E27FC236}">
                <a16:creationId xmlns:a16="http://schemas.microsoft.com/office/drawing/2014/main" id="{97C4728D-3F6E-48CA-972C-88E8ED67CD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E13EC9F-191A-45C8-8CCE-89515B711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564546"/>
            <a:ext cx="4919844" cy="2594659"/>
          </a:xfrm>
        </p:spPr>
        <p:txBody>
          <a:bodyPr>
            <a:normAutofit/>
          </a:bodyPr>
          <a:lstStyle/>
          <a:p>
            <a:r>
              <a:rPr lang="nl-NL" dirty="0" err="1"/>
              <a:t>Typical</a:t>
            </a:r>
            <a:r>
              <a:rPr lang="nl-NL" dirty="0"/>
              <a:t> </a:t>
            </a:r>
            <a:r>
              <a:rPr lang="nl-NL" dirty="0" err="1"/>
              <a:t>dutch</a:t>
            </a:r>
            <a:r>
              <a:rPr lang="nl-NL" dirty="0"/>
              <a:t> culture </a:t>
            </a:r>
            <a:r>
              <a:rPr lang="nl-NL" dirty="0" err="1"/>
              <a:t>aspects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1A9CC0A-FFB1-4698-8FB8-024C370E83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919" y="574067"/>
            <a:ext cx="4880782" cy="2621571"/>
          </a:xfrm>
        </p:spPr>
        <p:txBody>
          <a:bodyPr anchor="ctr">
            <a:normAutofit/>
          </a:bodyPr>
          <a:lstStyle/>
          <a:p>
            <a:r>
              <a:rPr lang="nl-NL" dirty="0" err="1"/>
              <a:t>Freedom</a:t>
            </a:r>
            <a:r>
              <a:rPr lang="nl-NL" dirty="0"/>
              <a:t> of speech</a:t>
            </a:r>
          </a:p>
          <a:p>
            <a:r>
              <a:rPr lang="nl-NL" dirty="0" err="1"/>
              <a:t>Cycling</a:t>
            </a:r>
            <a:r>
              <a:rPr lang="nl-NL" dirty="0"/>
              <a:t> </a:t>
            </a:r>
          </a:p>
          <a:p>
            <a:r>
              <a:rPr lang="nl-NL" dirty="0"/>
              <a:t>Nederpop </a:t>
            </a:r>
          </a:p>
          <a:p>
            <a:r>
              <a:rPr lang="nl-NL" dirty="0"/>
              <a:t>Top 3 of </a:t>
            </a:r>
            <a:r>
              <a:rPr lang="nl-NL" dirty="0" err="1"/>
              <a:t>sports</a:t>
            </a:r>
            <a:r>
              <a:rPr lang="nl-NL" dirty="0"/>
              <a:t> </a:t>
            </a:r>
          </a:p>
        </p:txBody>
      </p:sp>
      <p:grpSp>
        <p:nvGrpSpPr>
          <p:cNvPr id="297" name="Group 105">
            <a:extLst>
              <a:ext uri="{FF2B5EF4-FFF2-40B4-BE49-F238E27FC236}">
                <a16:creationId xmlns:a16="http://schemas.microsoft.com/office/drawing/2014/main" id="{D3F9EEB3-66A3-420E-A64E-59E924B059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160" y="3526086"/>
            <a:ext cx="12157773" cy="494218"/>
            <a:chOff x="18956" y="5952517"/>
            <a:chExt cx="12157773" cy="494218"/>
          </a:xfrm>
          <a:solidFill>
            <a:schemeClr val="bg2">
              <a:lumMod val="90000"/>
            </a:schemeClr>
          </a:solidFill>
        </p:grpSpPr>
        <p:sp>
          <p:nvSpPr>
            <p:cNvPr id="107" name="Freeform 10">
              <a:extLst>
                <a:ext uri="{FF2B5EF4-FFF2-40B4-BE49-F238E27FC236}">
                  <a16:creationId xmlns:a16="http://schemas.microsoft.com/office/drawing/2014/main" id="{1C5E55AE-968E-44A9-904F-FBB1F7AEBB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637219" y="6356157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8" name="Freeform 15">
              <a:extLst>
                <a:ext uri="{FF2B5EF4-FFF2-40B4-BE49-F238E27FC236}">
                  <a16:creationId xmlns:a16="http://schemas.microsoft.com/office/drawing/2014/main" id="{DB374C89-2692-4999-AB5C-DCFB672C66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139192" y="6359421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" name="Freeform 18">
              <a:extLst>
                <a:ext uri="{FF2B5EF4-FFF2-40B4-BE49-F238E27FC236}">
                  <a16:creationId xmlns:a16="http://schemas.microsoft.com/office/drawing/2014/main" id="{94CD2B6C-BEE0-41E8-B006-B32F1580FF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384660" y="6368396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0" name="Freeform 22">
              <a:extLst>
                <a:ext uri="{FF2B5EF4-FFF2-40B4-BE49-F238E27FC236}">
                  <a16:creationId xmlns:a16="http://schemas.microsoft.com/office/drawing/2014/main" id="{A8FA34E9-86EC-43A8-A213-B8B052F939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653573" y="6308012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1" name="Freeform 8">
              <a:extLst>
                <a:ext uri="{FF2B5EF4-FFF2-40B4-BE49-F238E27FC236}">
                  <a16:creationId xmlns:a16="http://schemas.microsoft.com/office/drawing/2014/main" id="{D5F9BA39-3234-440D-8C42-3AD72AA861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8956" y="5956599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2" name="Freeform 19">
              <a:extLst>
                <a:ext uri="{FF2B5EF4-FFF2-40B4-BE49-F238E27FC236}">
                  <a16:creationId xmlns:a16="http://schemas.microsoft.com/office/drawing/2014/main" id="{CDB8E157-3DE4-4D28-A99A-8836B53F48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709370" y="6291575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3" name="Freeform 20">
              <a:extLst>
                <a:ext uri="{FF2B5EF4-FFF2-40B4-BE49-F238E27FC236}">
                  <a16:creationId xmlns:a16="http://schemas.microsoft.com/office/drawing/2014/main" id="{6D29DD76-F79D-4E3B-AB2D-B5E6182518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452381" y="6295774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4" name="Freeform 23">
              <a:extLst>
                <a:ext uri="{FF2B5EF4-FFF2-40B4-BE49-F238E27FC236}">
                  <a16:creationId xmlns:a16="http://schemas.microsoft.com/office/drawing/2014/main" id="{03DFB89F-B3CC-495B-A9CF-A3BE5C228F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883090" y="6322699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5" name="Freeform 26">
              <a:extLst>
                <a:ext uri="{FF2B5EF4-FFF2-40B4-BE49-F238E27FC236}">
                  <a16:creationId xmlns:a16="http://schemas.microsoft.com/office/drawing/2014/main" id="{B1F972CD-D1BA-4050-A9B7-C0CDA401B9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404559" y="6308010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6" name="Freeform 27">
              <a:extLst>
                <a:ext uri="{FF2B5EF4-FFF2-40B4-BE49-F238E27FC236}">
                  <a16:creationId xmlns:a16="http://schemas.microsoft.com/office/drawing/2014/main" id="{B228BA25-3CDA-4BD5-B30E-D1DE499906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937280" y="6282192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7" name="Freeform 28">
              <a:extLst>
                <a:ext uri="{FF2B5EF4-FFF2-40B4-BE49-F238E27FC236}">
                  <a16:creationId xmlns:a16="http://schemas.microsoft.com/office/drawing/2014/main" id="{137133E8-6F47-4E06-B393-82CD1AD85F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194538" y="6290059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8" name="Freeform 30">
              <a:extLst>
                <a:ext uri="{FF2B5EF4-FFF2-40B4-BE49-F238E27FC236}">
                  <a16:creationId xmlns:a16="http://schemas.microsoft.com/office/drawing/2014/main" id="{59C12AFA-987A-428A-B9F9-78873439DA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742191" y="6338204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9" name="Freeform 43">
              <a:extLst>
                <a:ext uri="{FF2B5EF4-FFF2-40B4-BE49-F238E27FC236}">
                  <a16:creationId xmlns:a16="http://schemas.microsoft.com/office/drawing/2014/main" id="{03F1E7FD-4B30-42D6-BD0B-6E9DAA96B8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902106" y="6043523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0" name="Freeform 51">
              <a:extLst>
                <a:ext uri="{FF2B5EF4-FFF2-40B4-BE49-F238E27FC236}">
                  <a16:creationId xmlns:a16="http://schemas.microsoft.com/office/drawing/2014/main" id="{33293F8E-2BB2-41CB-82DC-5A29EC8780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710297" y="6035458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1" name="Freeform 52">
              <a:extLst>
                <a:ext uri="{FF2B5EF4-FFF2-40B4-BE49-F238E27FC236}">
                  <a16:creationId xmlns:a16="http://schemas.microsoft.com/office/drawing/2014/main" id="{6C1D3706-D58A-4C15-A2C1-0AA7F4AE05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277444" y="6038724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2" name="Freeform 53">
              <a:extLst>
                <a:ext uri="{FF2B5EF4-FFF2-40B4-BE49-F238E27FC236}">
                  <a16:creationId xmlns:a16="http://schemas.microsoft.com/office/drawing/2014/main" id="{B9E9AE67-CA3A-4941-AD47-EC10FA7584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471034" y="6035460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3" name="Freeform 54">
              <a:extLst>
                <a:ext uri="{FF2B5EF4-FFF2-40B4-BE49-F238E27FC236}">
                  <a16:creationId xmlns:a16="http://schemas.microsoft.com/office/drawing/2014/main" id="{ECDE3E4B-4AF0-483F-8A7B-B8D8E07311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094009" y="6011795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4" name="Freeform 55">
              <a:extLst>
                <a:ext uri="{FF2B5EF4-FFF2-40B4-BE49-F238E27FC236}">
                  <a16:creationId xmlns:a16="http://schemas.microsoft.com/office/drawing/2014/main" id="{85E3C395-94B3-4DEF-8BA7-B1E16579C1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264556" y="6041988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5" name="Freeform 56">
              <a:extLst>
                <a:ext uri="{FF2B5EF4-FFF2-40B4-BE49-F238E27FC236}">
                  <a16:creationId xmlns:a16="http://schemas.microsoft.com/office/drawing/2014/main" id="{4FB23F9E-1B0A-41D0-8402-A47D06F829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392340" y="5985586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6" name="Freeform 57">
              <a:extLst>
                <a:ext uri="{FF2B5EF4-FFF2-40B4-BE49-F238E27FC236}">
                  <a16:creationId xmlns:a16="http://schemas.microsoft.com/office/drawing/2014/main" id="{C34A3A65-A705-4EE3-B935-310D371E66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037697" y="6020771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7" name="Freeform 59">
              <a:extLst>
                <a:ext uri="{FF2B5EF4-FFF2-40B4-BE49-F238E27FC236}">
                  <a16:creationId xmlns:a16="http://schemas.microsoft.com/office/drawing/2014/main" id="{300D7597-AF81-4B39-BE74-CCB2B488F2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473186" y="605207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8" name="Freeform 60">
              <a:extLst>
                <a:ext uri="{FF2B5EF4-FFF2-40B4-BE49-F238E27FC236}">
                  <a16:creationId xmlns:a16="http://schemas.microsoft.com/office/drawing/2014/main" id="{47AB73D2-00F4-44CB-882B-3B4DBDBD9E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825017" y="6002818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9" name="Freeform 61">
              <a:extLst>
                <a:ext uri="{FF2B5EF4-FFF2-40B4-BE49-F238E27FC236}">
                  <a16:creationId xmlns:a16="http://schemas.microsoft.com/office/drawing/2014/main" id="{078F9731-DE81-4B5B-B95E-123AD9EB6B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572460" y="5957121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0" name="Freeform 5">
              <a:extLst>
                <a:ext uri="{FF2B5EF4-FFF2-40B4-BE49-F238E27FC236}">
                  <a16:creationId xmlns:a16="http://schemas.microsoft.com/office/drawing/2014/main" id="{C86B1039-2BE7-49A5-BC7C-A93C84213A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908414" y="6286792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1" name="Freeform 6">
              <a:extLst>
                <a:ext uri="{FF2B5EF4-FFF2-40B4-BE49-F238E27FC236}">
                  <a16:creationId xmlns:a16="http://schemas.microsoft.com/office/drawing/2014/main" id="{1377250E-CABA-48B6-854C-0D0564E3CC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634353" y="6266141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2" name="Freeform 7">
              <a:extLst>
                <a:ext uri="{FF2B5EF4-FFF2-40B4-BE49-F238E27FC236}">
                  <a16:creationId xmlns:a16="http://schemas.microsoft.com/office/drawing/2014/main" id="{3087B335-EC34-4A75-981F-E408EC6AC6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177783" y="6246129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3" name="Freeform 8">
              <a:extLst>
                <a:ext uri="{FF2B5EF4-FFF2-40B4-BE49-F238E27FC236}">
                  <a16:creationId xmlns:a16="http://schemas.microsoft.com/office/drawing/2014/main" id="{B1D07171-3787-46FE-BA56-781EE797BE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982245" y="6242949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4" name="Freeform 9">
              <a:extLst>
                <a:ext uri="{FF2B5EF4-FFF2-40B4-BE49-F238E27FC236}">
                  <a16:creationId xmlns:a16="http://schemas.microsoft.com/office/drawing/2014/main" id="{9334055F-8026-47FE-B41A-260F96BE67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268040" y="6282192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5" name="Freeform 11">
              <a:extLst>
                <a:ext uri="{FF2B5EF4-FFF2-40B4-BE49-F238E27FC236}">
                  <a16:creationId xmlns:a16="http://schemas.microsoft.com/office/drawing/2014/main" id="{E114471C-87A8-4460-9585-0C2349F2BA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510851" y="6246285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6" name="Freeform 12">
              <a:extLst>
                <a:ext uri="{FF2B5EF4-FFF2-40B4-BE49-F238E27FC236}">
                  <a16:creationId xmlns:a16="http://schemas.microsoft.com/office/drawing/2014/main" id="{F644869B-5F10-430C-B65E-A034F593FB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028371" y="6264238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7" name="Freeform 13">
              <a:extLst>
                <a:ext uri="{FF2B5EF4-FFF2-40B4-BE49-F238E27FC236}">
                  <a16:creationId xmlns:a16="http://schemas.microsoft.com/office/drawing/2014/main" id="{DB75CD5C-73E7-4CB7-AB8B-E0412C4D3C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656011" y="6301648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8" name="Freeform 14">
              <a:extLst>
                <a:ext uri="{FF2B5EF4-FFF2-40B4-BE49-F238E27FC236}">
                  <a16:creationId xmlns:a16="http://schemas.microsoft.com/office/drawing/2014/main" id="{8D631646-040F-41B9-9480-F515064083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333279" y="6267101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9" name="Freeform 16">
              <a:extLst>
                <a:ext uri="{FF2B5EF4-FFF2-40B4-BE49-F238E27FC236}">
                  <a16:creationId xmlns:a16="http://schemas.microsoft.com/office/drawing/2014/main" id="{EEB845C2-4B09-4FE8-B5F4-C23B6A265D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773156" y="6239757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0" name="Freeform 17">
              <a:extLst>
                <a:ext uri="{FF2B5EF4-FFF2-40B4-BE49-F238E27FC236}">
                  <a16:creationId xmlns:a16="http://schemas.microsoft.com/office/drawing/2014/main" id="{742E436D-7F4C-4598-8D99-B3585D6A91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398709" y="6264239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1" name="Freeform 21">
              <a:extLst>
                <a:ext uri="{FF2B5EF4-FFF2-40B4-BE49-F238E27FC236}">
                  <a16:creationId xmlns:a16="http://schemas.microsoft.com/office/drawing/2014/main" id="{EE095710-343C-4C57-A2DA-54DF7A297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47787" y="6218542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2" name="Freeform 25">
              <a:extLst>
                <a:ext uri="{FF2B5EF4-FFF2-40B4-BE49-F238E27FC236}">
                  <a16:creationId xmlns:a16="http://schemas.microsoft.com/office/drawing/2014/main" id="{435D43DF-C9DB-46FF-8E9A-3B0CD1F003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90115" y="6200589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3" name="Freeform 29">
              <a:extLst>
                <a:ext uri="{FF2B5EF4-FFF2-40B4-BE49-F238E27FC236}">
                  <a16:creationId xmlns:a16="http://schemas.microsoft.com/office/drawing/2014/main" id="{FA2D58E7-8FBC-492F-B4EA-89FE959252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11181" y="6179372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4" name="Freeform 31">
              <a:extLst>
                <a:ext uri="{FF2B5EF4-FFF2-40B4-BE49-F238E27FC236}">
                  <a16:creationId xmlns:a16="http://schemas.microsoft.com/office/drawing/2014/main" id="{E3706FBE-6FE9-42F5-A864-79CE5429F7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43201" y="6241343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5" name="Freeform 32">
              <a:extLst>
                <a:ext uri="{FF2B5EF4-FFF2-40B4-BE49-F238E27FC236}">
                  <a16:creationId xmlns:a16="http://schemas.microsoft.com/office/drawing/2014/main" id="{84921CD7-E178-40E7-9ADB-3595E115A4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406775" y="5979446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6" name="Freeform 33">
              <a:extLst>
                <a:ext uri="{FF2B5EF4-FFF2-40B4-BE49-F238E27FC236}">
                  <a16:creationId xmlns:a16="http://schemas.microsoft.com/office/drawing/2014/main" id="{266678FE-C978-46E2-AD98-7588C9C47C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327423" y="6028408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7" name="Freeform 34">
              <a:extLst>
                <a:ext uri="{FF2B5EF4-FFF2-40B4-BE49-F238E27FC236}">
                  <a16:creationId xmlns:a16="http://schemas.microsoft.com/office/drawing/2014/main" id="{43E154CE-D54B-4A93-AAD4-BD90BBB333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334031" y="6019431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8" name="Freeform 35">
              <a:extLst>
                <a:ext uri="{FF2B5EF4-FFF2-40B4-BE49-F238E27FC236}">
                  <a16:creationId xmlns:a16="http://schemas.microsoft.com/office/drawing/2014/main" id="{053FE408-AECE-4A7C-83F8-B6AA4DE36B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124491" y="6012903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9" name="Freeform 36">
              <a:extLst>
                <a:ext uri="{FF2B5EF4-FFF2-40B4-BE49-F238E27FC236}">
                  <a16:creationId xmlns:a16="http://schemas.microsoft.com/office/drawing/2014/main" id="{2B259E79-129E-44F1-971D-ECCAF78970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57884" y="5982710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0" name="Freeform 37">
              <a:extLst>
                <a:ext uri="{FF2B5EF4-FFF2-40B4-BE49-F238E27FC236}">
                  <a16:creationId xmlns:a16="http://schemas.microsoft.com/office/drawing/2014/main" id="{FCA6AD43-1AF7-406D-9CFF-F20C9A7E32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649584" y="5970470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1" name="Freeform 38">
              <a:extLst>
                <a:ext uri="{FF2B5EF4-FFF2-40B4-BE49-F238E27FC236}">
                  <a16:creationId xmlns:a16="http://schemas.microsoft.com/office/drawing/2014/main" id="{51749352-9521-462D-A1AC-8CDD7EF56C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829398" y="601045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2" name="Freeform 39">
              <a:extLst>
                <a:ext uri="{FF2B5EF4-FFF2-40B4-BE49-F238E27FC236}">
                  <a16:creationId xmlns:a16="http://schemas.microsoft.com/office/drawing/2014/main" id="{9727B78F-D41C-4308-AB96-29D6F731D7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580384" y="5998215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3" name="Freeform 40">
              <a:extLst>
                <a:ext uri="{FF2B5EF4-FFF2-40B4-BE49-F238E27FC236}">
                  <a16:creationId xmlns:a16="http://schemas.microsoft.com/office/drawing/2014/main" id="{85214156-6933-4397-8534-0246957B1A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121911" y="5994951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4" name="Freeform 41">
              <a:extLst>
                <a:ext uri="{FF2B5EF4-FFF2-40B4-BE49-F238E27FC236}">
                  <a16:creationId xmlns:a16="http://schemas.microsoft.com/office/drawing/2014/main" id="{21A3DB53-7411-4B98-A86C-8282EBFD68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38116" y="599495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5" name="Freeform 42">
              <a:extLst>
                <a:ext uri="{FF2B5EF4-FFF2-40B4-BE49-F238E27FC236}">
                  <a16:creationId xmlns:a16="http://schemas.microsoft.com/office/drawing/2014/main" id="{B0EFAE9F-76B4-4CFD-9361-0BCCEC1AD0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10716" y="5973734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6" name="Freeform 44">
              <a:extLst>
                <a:ext uri="{FF2B5EF4-FFF2-40B4-BE49-F238E27FC236}">
                  <a16:creationId xmlns:a16="http://schemas.microsoft.com/office/drawing/2014/main" id="{5538CE03-C750-46BF-B360-DF7BB71B20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639354" y="5976998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7" name="Freeform 45">
              <a:extLst>
                <a:ext uri="{FF2B5EF4-FFF2-40B4-BE49-F238E27FC236}">
                  <a16:creationId xmlns:a16="http://schemas.microsoft.com/office/drawing/2014/main" id="{8B046D98-F7A9-435B-A0A4-AD3A0C1475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67906" y="5952517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8" name="Freeform 46">
              <a:extLst>
                <a:ext uri="{FF2B5EF4-FFF2-40B4-BE49-F238E27FC236}">
                  <a16:creationId xmlns:a16="http://schemas.microsoft.com/office/drawing/2014/main" id="{98B3822C-42B2-40C1-858A-54E90652E7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895937" y="6000664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9" name="Freeform 47">
              <a:extLst>
                <a:ext uri="{FF2B5EF4-FFF2-40B4-BE49-F238E27FC236}">
                  <a16:creationId xmlns:a16="http://schemas.microsoft.com/office/drawing/2014/main" id="{55450B71-C625-4EB9-9864-3355A4C6CF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865326" y="5973733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0" name="Freeform 48">
              <a:extLst>
                <a:ext uri="{FF2B5EF4-FFF2-40B4-BE49-F238E27FC236}">
                  <a16:creationId xmlns:a16="http://schemas.microsoft.com/office/drawing/2014/main" id="{944EDC4D-EBE6-4BF6-A6BB-390FE350C4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115444" y="5992749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1" name="Freeform 49">
              <a:extLst>
                <a:ext uri="{FF2B5EF4-FFF2-40B4-BE49-F238E27FC236}">
                  <a16:creationId xmlns:a16="http://schemas.microsoft.com/office/drawing/2014/main" id="{2CAFB0FA-BFE1-44DC-BF56-7AD5F5742D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15687" y="5955781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2" name="Freeform 8">
              <a:extLst>
                <a:ext uri="{FF2B5EF4-FFF2-40B4-BE49-F238E27FC236}">
                  <a16:creationId xmlns:a16="http://schemas.microsoft.com/office/drawing/2014/main" id="{D1CB3DD5-76B9-4C04-8ED7-0C477E18E1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683670" y="6019431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3" name="Freeform 106">
              <a:extLst>
                <a:ext uri="{FF2B5EF4-FFF2-40B4-BE49-F238E27FC236}">
                  <a16:creationId xmlns:a16="http://schemas.microsoft.com/office/drawing/2014/main" id="{8A2636BD-06F8-4014-AA60-7CDF91D023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9451" y="6204541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4" name="Freeform 19">
              <a:extLst>
                <a:ext uri="{FF2B5EF4-FFF2-40B4-BE49-F238E27FC236}">
                  <a16:creationId xmlns:a16="http://schemas.microsoft.com/office/drawing/2014/main" id="{E6E34756-6E56-4046-BF59-7C13FD1545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397390" y="6351960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5" name="Freeform 20">
              <a:extLst>
                <a:ext uri="{FF2B5EF4-FFF2-40B4-BE49-F238E27FC236}">
                  <a16:creationId xmlns:a16="http://schemas.microsoft.com/office/drawing/2014/main" id="{E792C738-97E9-41FA-B1EB-D1BB43762D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140401" y="6356159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6" name="Freeform 26">
              <a:extLst>
                <a:ext uri="{FF2B5EF4-FFF2-40B4-BE49-F238E27FC236}">
                  <a16:creationId xmlns:a16="http://schemas.microsoft.com/office/drawing/2014/main" id="{F04A909F-9AC2-4F2C-83C8-D71E971587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2049121" y="6351959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7" name="Freeform 27">
              <a:extLst>
                <a:ext uri="{FF2B5EF4-FFF2-40B4-BE49-F238E27FC236}">
                  <a16:creationId xmlns:a16="http://schemas.microsoft.com/office/drawing/2014/main" id="{B317509A-BAC8-4AB4-80F9-0F2A1D5932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625300" y="6342577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8" name="Freeform 28">
              <a:extLst>
                <a:ext uri="{FF2B5EF4-FFF2-40B4-BE49-F238E27FC236}">
                  <a16:creationId xmlns:a16="http://schemas.microsoft.com/office/drawing/2014/main" id="{D51DB773-4624-4C00-A115-C319C26B4E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851300" y="6351959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9" name="Freeform 55">
              <a:extLst>
                <a:ext uri="{FF2B5EF4-FFF2-40B4-BE49-F238E27FC236}">
                  <a16:creationId xmlns:a16="http://schemas.microsoft.com/office/drawing/2014/main" id="{3720ECAC-1BB4-4857-9ED5-4544909F18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988188" y="6083917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0" name="Freeform 56">
              <a:extLst>
                <a:ext uri="{FF2B5EF4-FFF2-40B4-BE49-F238E27FC236}">
                  <a16:creationId xmlns:a16="http://schemas.microsoft.com/office/drawing/2014/main" id="{6C08EC86-7F12-471C-A6B7-64656E38E7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080360" y="6045971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1" name="Freeform 57">
              <a:extLst>
                <a:ext uri="{FF2B5EF4-FFF2-40B4-BE49-F238E27FC236}">
                  <a16:creationId xmlns:a16="http://schemas.microsoft.com/office/drawing/2014/main" id="{5F248C59-B737-43BE-AAAC-8DC0ED65F1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725717" y="6081156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2" name="Freeform 60">
              <a:extLst>
                <a:ext uri="{FF2B5EF4-FFF2-40B4-BE49-F238E27FC236}">
                  <a16:creationId xmlns:a16="http://schemas.microsoft.com/office/drawing/2014/main" id="{2ABF7701-2E76-4F0A-9A36-2219B20513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513037" y="606320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3" name="Freeform 61">
              <a:extLst>
                <a:ext uri="{FF2B5EF4-FFF2-40B4-BE49-F238E27FC236}">
                  <a16:creationId xmlns:a16="http://schemas.microsoft.com/office/drawing/2014/main" id="{AC87AFE9-F2D9-40A6-84D3-A182099162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260480" y="6017506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4" name="Freeform 5">
              <a:extLst>
                <a:ext uri="{FF2B5EF4-FFF2-40B4-BE49-F238E27FC236}">
                  <a16:creationId xmlns:a16="http://schemas.microsoft.com/office/drawing/2014/main" id="{47809F09-3858-450D-BC6F-E024CB1F03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596434" y="6347177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5" name="Freeform 6">
              <a:extLst>
                <a:ext uri="{FF2B5EF4-FFF2-40B4-BE49-F238E27FC236}">
                  <a16:creationId xmlns:a16="http://schemas.microsoft.com/office/drawing/2014/main" id="{D1A10886-1719-49E5-9CB3-78F1AF62C1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310592" y="6345841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6" name="Freeform 7">
              <a:extLst>
                <a:ext uri="{FF2B5EF4-FFF2-40B4-BE49-F238E27FC236}">
                  <a16:creationId xmlns:a16="http://schemas.microsoft.com/office/drawing/2014/main" id="{0005FC75-46F0-4370-AD7D-60FADFBF28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865803" y="6306514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7" name="Freeform 8">
              <a:extLst>
                <a:ext uri="{FF2B5EF4-FFF2-40B4-BE49-F238E27FC236}">
                  <a16:creationId xmlns:a16="http://schemas.microsoft.com/office/drawing/2014/main" id="{D43A217C-ADE1-4352-8374-D2F63A045D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670714" y="633931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8" name="Freeform 9">
              <a:extLst>
                <a:ext uri="{FF2B5EF4-FFF2-40B4-BE49-F238E27FC236}">
                  <a16:creationId xmlns:a16="http://schemas.microsoft.com/office/drawing/2014/main" id="{73271B96-481B-4D4B-8020-FD23A6112E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956060" y="6342577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9" name="Freeform 11">
              <a:extLst>
                <a:ext uri="{FF2B5EF4-FFF2-40B4-BE49-F238E27FC236}">
                  <a16:creationId xmlns:a16="http://schemas.microsoft.com/office/drawing/2014/main" id="{1715F100-FFBE-44CB-BEFE-69A320831A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198871" y="6306670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0" name="Freeform 12">
              <a:extLst>
                <a:ext uri="{FF2B5EF4-FFF2-40B4-BE49-F238E27FC236}">
                  <a16:creationId xmlns:a16="http://schemas.microsoft.com/office/drawing/2014/main" id="{7FF8BB3C-BA51-4118-B634-78FFB0A071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716391" y="6324623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1" name="Freeform 13">
              <a:extLst>
                <a:ext uri="{FF2B5EF4-FFF2-40B4-BE49-F238E27FC236}">
                  <a16:creationId xmlns:a16="http://schemas.microsoft.com/office/drawing/2014/main" id="{05B15B3F-281F-4C02-A2F4-FA23926806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344031" y="6362033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2" name="Freeform 14">
              <a:extLst>
                <a:ext uri="{FF2B5EF4-FFF2-40B4-BE49-F238E27FC236}">
                  <a16:creationId xmlns:a16="http://schemas.microsoft.com/office/drawing/2014/main" id="{1EE4DFBA-3007-4545-86FC-BFF40F2180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070859" y="6318096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3" name="Freeform 16">
              <a:extLst>
                <a:ext uri="{FF2B5EF4-FFF2-40B4-BE49-F238E27FC236}">
                  <a16:creationId xmlns:a16="http://schemas.microsoft.com/office/drawing/2014/main" id="{4659B484-0A04-412F-AB13-5D88A14028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461176" y="6300142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4" name="Freeform 17">
              <a:extLst>
                <a:ext uri="{FF2B5EF4-FFF2-40B4-BE49-F238E27FC236}">
                  <a16:creationId xmlns:a16="http://schemas.microsoft.com/office/drawing/2014/main" id="{5B1DC8DB-05E1-4C47-8DA7-FCBCC98329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039205" y="6341355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5" name="Freeform 21">
              <a:extLst>
                <a:ext uri="{FF2B5EF4-FFF2-40B4-BE49-F238E27FC236}">
                  <a16:creationId xmlns:a16="http://schemas.microsoft.com/office/drawing/2014/main" id="{661C4D4C-63EE-4DE2-8F1D-C37CE81005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730057" y="6318096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6" name="Freeform 25">
              <a:extLst>
                <a:ext uri="{FF2B5EF4-FFF2-40B4-BE49-F238E27FC236}">
                  <a16:creationId xmlns:a16="http://schemas.microsoft.com/office/drawing/2014/main" id="{DA2A9883-3B43-4BD2-A982-F8EC8E618A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930591" y="6309120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7" name="Freeform 29">
              <a:extLst>
                <a:ext uri="{FF2B5EF4-FFF2-40B4-BE49-F238E27FC236}">
                  <a16:creationId xmlns:a16="http://schemas.microsoft.com/office/drawing/2014/main" id="{34F01463-4A42-4A84-8FDF-980ECA968E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497041" y="6299934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8" name="Freeform 31">
              <a:extLst>
                <a:ext uri="{FF2B5EF4-FFF2-40B4-BE49-F238E27FC236}">
                  <a16:creationId xmlns:a16="http://schemas.microsoft.com/office/drawing/2014/main" id="{43374FB7-D6C1-47F0-AE6B-B457F1F04F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207517" y="6336989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9" name="Freeform 32">
              <a:extLst>
                <a:ext uri="{FF2B5EF4-FFF2-40B4-BE49-F238E27FC236}">
                  <a16:creationId xmlns:a16="http://schemas.microsoft.com/office/drawing/2014/main" id="{F959B7FA-CF96-42D6-AF17-47CA59E131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094795" y="6039831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0" name="Freeform 33">
              <a:extLst>
                <a:ext uri="{FF2B5EF4-FFF2-40B4-BE49-F238E27FC236}">
                  <a16:creationId xmlns:a16="http://schemas.microsoft.com/office/drawing/2014/main" id="{34E7952E-A796-4789-B63B-FE3FB84BBE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015443" y="6088793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1" name="Freeform 34">
              <a:extLst>
                <a:ext uri="{FF2B5EF4-FFF2-40B4-BE49-F238E27FC236}">
                  <a16:creationId xmlns:a16="http://schemas.microsoft.com/office/drawing/2014/main" id="{DC6B682A-7F18-4534-B017-6EA3920E9D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022051" y="6079816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2" name="Freeform 35">
              <a:extLst>
                <a:ext uri="{FF2B5EF4-FFF2-40B4-BE49-F238E27FC236}">
                  <a16:creationId xmlns:a16="http://schemas.microsoft.com/office/drawing/2014/main" id="{5A5AADAC-FC83-4603-8262-FE05CF876C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806684" y="6076799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3" name="Freeform 36">
              <a:extLst>
                <a:ext uri="{FF2B5EF4-FFF2-40B4-BE49-F238E27FC236}">
                  <a16:creationId xmlns:a16="http://schemas.microsoft.com/office/drawing/2014/main" id="{A40BB3FF-1819-463F-9ED5-678DD36A18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345904" y="6043095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4" name="Freeform 37">
              <a:extLst>
                <a:ext uri="{FF2B5EF4-FFF2-40B4-BE49-F238E27FC236}">
                  <a16:creationId xmlns:a16="http://schemas.microsoft.com/office/drawing/2014/main" id="{C3D1CB09-5A13-4985-9007-E9193CB4FA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337604" y="6030855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5" name="Freeform 38">
              <a:extLst>
                <a:ext uri="{FF2B5EF4-FFF2-40B4-BE49-F238E27FC236}">
                  <a16:creationId xmlns:a16="http://schemas.microsoft.com/office/drawing/2014/main" id="{4AD15446-400C-4764-9711-ED6C260CB9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517418" y="6070840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6" name="Freeform 39">
              <a:extLst>
                <a:ext uri="{FF2B5EF4-FFF2-40B4-BE49-F238E27FC236}">
                  <a16:creationId xmlns:a16="http://schemas.microsoft.com/office/drawing/2014/main" id="{7346885B-0B6A-4308-8417-5E64EF91C4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268404" y="6058600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7" name="Freeform 40">
              <a:extLst>
                <a:ext uri="{FF2B5EF4-FFF2-40B4-BE49-F238E27FC236}">
                  <a16:creationId xmlns:a16="http://schemas.microsoft.com/office/drawing/2014/main" id="{39828447-CDC5-4139-A980-11BDF06568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809931" y="6055336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8" name="Freeform 41">
              <a:extLst>
                <a:ext uri="{FF2B5EF4-FFF2-40B4-BE49-F238E27FC236}">
                  <a16:creationId xmlns:a16="http://schemas.microsoft.com/office/drawing/2014/main" id="{6306A8CE-49A8-49F1-9D58-CAA83F48FC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126136" y="6055335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9" name="Freeform 42">
              <a:extLst>
                <a:ext uri="{FF2B5EF4-FFF2-40B4-BE49-F238E27FC236}">
                  <a16:creationId xmlns:a16="http://schemas.microsoft.com/office/drawing/2014/main" id="{0089AFBB-A423-4095-B741-FF0EF5960E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798736" y="6034119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0" name="Freeform 44">
              <a:extLst>
                <a:ext uri="{FF2B5EF4-FFF2-40B4-BE49-F238E27FC236}">
                  <a16:creationId xmlns:a16="http://schemas.microsoft.com/office/drawing/2014/main" id="{E1FA246E-D492-4B67-95A6-BFEA3542C2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327374" y="6037383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1" name="Freeform 45">
              <a:extLst>
                <a:ext uri="{FF2B5EF4-FFF2-40B4-BE49-F238E27FC236}">
                  <a16:creationId xmlns:a16="http://schemas.microsoft.com/office/drawing/2014/main" id="{C8FE3844-FD2C-4E67-9F4A-8044AB06F8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555926" y="6012902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2" name="Freeform 46">
              <a:extLst>
                <a:ext uri="{FF2B5EF4-FFF2-40B4-BE49-F238E27FC236}">
                  <a16:creationId xmlns:a16="http://schemas.microsoft.com/office/drawing/2014/main" id="{94919BD6-F9B5-4F68-9BDC-E3204DF307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583957" y="6061049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3" name="Freeform 47">
              <a:extLst>
                <a:ext uri="{FF2B5EF4-FFF2-40B4-BE49-F238E27FC236}">
                  <a16:creationId xmlns:a16="http://schemas.microsoft.com/office/drawing/2014/main" id="{BAA6492F-ED70-4AD7-AE6B-F6B4F1D894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553346" y="6034118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4" name="Freeform 48">
              <a:extLst>
                <a:ext uri="{FF2B5EF4-FFF2-40B4-BE49-F238E27FC236}">
                  <a16:creationId xmlns:a16="http://schemas.microsoft.com/office/drawing/2014/main" id="{EAF9590C-0617-4830-B538-B17097A93A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804575" y="6052072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5" name="Freeform 49">
              <a:extLst>
                <a:ext uri="{FF2B5EF4-FFF2-40B4-BE49-F238E27FC236}">
                  <a16:creationId xmlns:a16="http://schemas.microsoft.com/office/drawing/2014/main" id="{A89A86C5-B40D-46EF-9A70-B6A43BAC37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903707" y="6016166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  <p:pic>
        <p:nvPicPr>
          <p:cNvPr id="6" name="Afbeelding 5">
            <a:extLst>
              <a:ext uri="{FF2B5EF4-FFF2-40B4-BE49-F238E27FC236}">
                <a16:creationId xmlns:a16="http://schemas.microsoft.com/office/drawing/2014/main" id="{9A71801D-6CE3-4488-AF73-BE15AF9463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787" y="2750563"/>
            <a:ext cx="3042060" cy="3547593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EFA3EA40-BE77-4FC4-BEC1-E8FB6FC88B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809" b="11259"/>
          <a:stretch/>
        </p:blipFill>
        <p:spPr>
          <a:xfrm>
            <a:off x="4949395" y="4349873"/>
            <a:ext cx="2310091" cy="1934059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8ADED2CE-F9F8-4C61-A588-C3059AD34E9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593" r="16599" b="-5"/>
          <a:stretch/>
        </p:blipFill>
        <p:spPr>
          <a:xfrm>
            <a:off x="8386007" y="4364097"/>
            <a:ext cx="2331344" cy="1934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5614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11AC88F6-55CB-496B-8AD8-9ABD2E6E3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6F53D3C3-F24F-4317-98B6-A05ECD3044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77" y="1713"/>
            <a:ext cx="5289354" cy="686618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Is koffie eigenlijk goed of slecht voor je? — Gezondheidspraktijk Noordzij">
            <a:extLst>
              <a:ext uri="{FF2B5EF4-FFF2-40B4-BE49-F238E27FC236}">
                <a16:creationId xmlns:a16="http://schemas.microsoft.com/office/drawing/2014/main" id="{3A273CE2-7C4C-4993-B950-2809EBD44D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07" r="26521" b="1"/>
          <a:stretch/>
        </p:blipFill>
        <p:spPr bwMode="auto">
          <a:xfrm>
            <a:off x="-1" y="1"/>
            <a:ext cx="5295331" cy="6875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B4E1B42-76A0-470E-87DC-A2EEFAFA6B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674" y="1395699"/>
            <a:ext cx="4223965" cy="4111831"/>
          </a:xfrm>
        </p:spPr>
        <p:txBody>
          <a:bodyPr>
            <a:normAutofit/>
          </a:bodyPr>
          <a:lstStyle/>
          <a:p>
            <a:pPr algn="ctr"/>
            <a:r>
              <a:rPr lang="nl-NL">
                <a:solidFill>
                  <a:srgbClr val="FFFFFF"/>
                </a:solidFill>
              </a:rPr>
              <a:t>Culture on the workfloor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F115626-3C8F-4EB6-89E7-76DB1B832B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876300"/>
            <a:ext cx="5219700" cy="5105400"/>
          </a:xfrm>
        </p:spPr>
        <p:txBody>
          <a:bodyPr>
            <a:normAutofit/>
          </a:bodyPr>
          <a:lstStyle/>
          <a:p>
            <a:r>
              <a:rPr lang="nl-NL" dirty="0"/>
              <a:t>Coffeeeeeee</a:t>
            </a:r>
          </a:p>
          <a:p>
            <a:r>
              <a:rPr lang="nl-NL" dirty="0"/>
              <a:t>Respect</a:t>
            </a:r>
          </a:p>
          <a:p>
            <a:r>
              <a:rPr lang="nl-NL" dirty="0"/>
              <a:t>Hard </a:t>
            </a:r>
            <a:r>
              <a:rPr lang="nl-NL" dirty="0" err="1"/>
              <a:t>workers</a:t>
            </a:r>
            <a:endParaRPr lang="nl-NL" dirty="0"/>
          </a:p>
          <a:p>
            <a:r>
              <a:rPr lang="nl-NL" dirty="0"/>
              <a:t>We say </a:t>
            </a:r>
            <a:r>
              <a:rPr lang="nl-NL" dirty="0" err="1"/>
              <a:t>what</a:t>
            </a:r>
            <a:r>
              <a:rPr lang="nl-NL" dirty="0"/>
              <a:t> we feel </a:t>
            </a:r>
          </a:p>
        </p:txBody>
      </p:sp>
    </p:spTree>
    <p:extLst>
      <p:ext uri="{BB962C8B-B14F-4D97-AF65-F5344CB8AC3E}">
        <p14:creationId xmlns:p14="http://schemas.microsoft.com/office/powerpoint/2010/main" val="10256269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8" name="Group 126">
            <a:extLst>
              <a:ext uri="{FF2B5EF4-FFF2-40B4-BE49-F238E27FC236}">
                <a16:creationId xmlns:a16="http://schemas.microsoft.com/office/drawing/2014/main" id="{71AFD227-869A-489C-A9B5-3F0498DF3C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191" name="Freeform 8">
              <a:extLst>
                <a:ext uri="{FF2B5EF4-FFF2-40B4-BE49-F238E27FC236}">
                  <a16:creationId xmlns:a16="http://schemas.microsoft.com/office/drawing/2014/main" id="{62704B34-199B-4964-9C78-3AB9735915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2" name="Freeform 10">
              <a:extLst>
                <a:ext uri="{FF2B5EF4-FFF2-40B4-BE49-F238E27FC236}">
                  <a16:creationId xmlns:a16="http://schemas.microsoft.com/office/drawing/2014/main" id="{8B1E8DB8-017D-454E-849F-EE5742849F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50" name="Freeform 15">
              <a:extLst>
                <a:ext uri="{FF2B5EF4-FFF2-40B4-BE49-F238E27FC236}">
                  <a16:creationId xmlns:a16="http://schemas.microsoft.com/office/drawing/2014/main" id="{16D80E5D-5099-41C4-A80A-1B1538C38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4" name="Freeform 18">
              <a:extLst>
                <a:ext uri="{FF2B5EF4-FFF2-40B4-BE49-F238E27FC236}">
                  <a16:creationId xmlns:a16="http://schemas.microsoft.com/office/drawing/2014/main" id="{947751E1-E2F4-467E-B547-3BD4BAB7F5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51" name="Freeform 19">
              <a:extLst>
                <a:ext uri="{FF2B5EF4-FFF2-40B4-BE49-F238E27FC236}">
                  <a16:creationId xmlns:a16="http://schemas.microsoft.com/office/drawing/2014/main" id="{55D8869B-B701-4268-9856-876345C8AE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6" name="Freeform 20">
              <a:extLst>
                <a:ext uri="{FF2B5EF4-FFF2-40B4-BE49-F238E27FC236}">
                  <a16:creationId xmlns:a16="http://schemas.microsoft.com/office/drawing/2014/main" id="{A25CA59C-849F-4CE4-A9B0-293F98DE2C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7" name="Freeform 22">
              <a:extLst>
                <a:ext uri="{FF2B5EF4-FFF2-40B4-BE49-F238E27FC236}">
                  <a16:creationId xmlns:a16="http://schemas.microsoft.com/office/drawing/2014/main" id="{FE000DB1-AAA1-4BFF-8F14-53624C2F9E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8" name="Freeform 23">
              <a:extLst>
                <a:ext uri="{FF2B5EF4-FFF2-40B4-BE49-F238E27FC236}">
                  <a16:creationId xmlns:a16="http://schemas.microsoft.com/office/drawing/2014/main" id="{5EEFBC14-7E5B-47B2-B5E3-E90991F89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9" name="Freeform 26">
              <a:extLst>
                <a:ext uri="{FF2B5EF4-FFF2-40B4-BE49-F238E27FC236}">
                  <a16:creationId xmlns:a16="http://schemas.microsoft.com/office/drawing/2014/main" id="{00AFF6E4-A34A-4FD3-8C57-BB9611482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0" name="Freeform 27">
              <a:extLst>
                <a:ext uri="{FF2B5EF4-FFF2-40B4-BE49-F238E27FC236}">
                  <a16:creationId xmlns:a16="http://schemas.microsoft.com/office/drawing/2014/main" id="{C63A8474-C075-4441-A0B3-52286EA500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1" name="Freeform 28">
              <a:extLst>
                <a:ext uri="{FF2B5EF4-FFF2-40B4-BE49-F238E27FC236}">
                  <a16:creationId xmlns:a16="http://schemas.microsoft.com/office/drawing/2014/main" id="{35DA4698-A2ED-4512-8887-F12D3F1437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2" name="Freeform 30">
              <a:extLst>
                <a:ext uri="{FF2B5EF4-FFF2-40B4-BE49-F238E27FC236}">
                  <a16:creationId xmlns:a16="http://schemas.microsoft.com/office/drawing/2014/main" id="{3358E118-D590-4E50-B21C-6CDAA1CCAF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3" name="Freeform 43">
              <a:extLst>
                <a:ext uri="{FF2B5EF4-FFF2-40B4-BE49-F238E27FC236}">
                  <a16:creationId xmlns:a16="http://schemas.microsoft.com/office/drawing/2014/main" id="{F1EE889E-60FF-423F-ADCB-6CBEE853A0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4" name="Freeform 51">
              <a:extLst>
                <a:ext uri="{FF2B5EF4-FFF2-40B4-BE49-F238E27FC236}">
                  <a16:creationId xmlns:a16="http://schemas.microsoft.com/office/drawing/2014/main" id="{A4AA0634-0A7C-4A35-8EB7-775200F129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5" name="Freeform 52">
              <a:extLst>
                <a:ext uri="{FF2B5EF4-FFF2-40B4-BE49-F238E27FC236}">
                  <a16:creationId xmlns:a16="http://schemas.microsoft.com/office/drawing/2014/main" id="{EBA21558-CAC3-445C-8882-5D4A0C6D2A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6" name="Freeform 53">
              <a:extLst>
                <a:ext uri="{FF2B5EF4-FFF2-40B4-BE49-F238E27FC236}">
                  <a16:creationId xmlns:a16="http://schemas.microsoft.com/office/drawing/2014/main" id="{2E9415F1-5D31-4C25-9E26-203EEF5008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7" name="Freeform 54">
              <a:extLst>
                <a:ext uri="{FF2B5EF4-FFF2-40B4-BE49-F238E27FC236}">
                  <a16:creationId xmlns:a16="http://schemas.microsoft.com/office/drawing/2014/main" id="{622FC1F6-879A-45BA-8752-08020C39CE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8" name="Freeform 55">
              <a:extLst>
                <a:ext uri="{FF2B5EF4-FFF2-40B4-BE49-F238E27FC236}">
                  <a16:creationId xmlns:a16="http://schemas.microsoft.com/office/drawing/2014/main" id="{BA09826C-58E2-48C5-9666-333326C2CA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9" name="Freeform 56">
              <a:extLst>
                <a:ext uri="{FF2B5EF4-FFF2-40B4-BE49-F238E27FC236}">
                  <a16:creationId xmlns:a16="http://schemas.microsoft.com/office/drawing/2014/main" id="{A6D3555F-4EA1-4EA7-9D08-2D75CE5192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0" name="Freeform 57">
              <a:extLst>
                <a:ext uri="{FF2B5EF4-FFF2-40B4-BE49-F238E27FC236}">
                  <a16:creationId xmlns:a16="http://schemas.microsoft.com/office/drawing/2014/main" id="{60FA20E8-EDAA-4310-B870-97807901A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1" name="Freeform 59">
              <a:extLst>
                <a:ext uri="{FF2B5EF4-FFF2-40B4-BE49-F238E27FC236}">
                  <a16:creationId xmlns:a16="http://schemas.microsoft.com/office/drawing/2014/main" id="{F5552AA2-C2AB-4D59-B6EF-E8E5EE110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2" name="Freeform 60">
              <a:extLst>
                <a:ext uri="{FF2B5EF4-FFF2-40B4-BE49-F238E27FC236}">
                  <a16:creationId xmlns:a16="http://schemas.microsoft.com/office/drawing/2014/main" id="{0BA267D0-8F6B-4803-B948-70E29B4587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3" name="Freeform 61">
              <a:extLst>
                <a:ext uri="{FF2B5EF4-FFF2-40B4-BE49-F238E27FC236}">
                  <a16:creationId xmlns:a16="http://schemas.microsoft.com/office/drawing/2014/main" id="{86E372A3-B9F4-4FEE-8B96-D9AD879E21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4" name="Freeform 5">
              <a:extLst>
                <a:ext uri="{FF2B5EF4-FFF2-40B4-BE49-F238E27FC236}">
                  <a16:creationId xmlns:a16="http://schemas.microsoft.com/office/drawing/2014/main" id="{FF0C4564-5DA6-4224-A8B7-85CE1323D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5" name="Freeform 6">
              <a:extLst>
                <a:ext uri="{FF2B5EF4-FFF2-40B4-BE49-F238E27FC236}">
                  <a16:creationId xmlns:a16="http://schemas.microsoft.com/office/drawing/2014/main" id="{19F31D0D-C43D-4BB0-A13C-9524B84117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6" name="Freeform 7">
              <a:extLst>
                <a:ext uri="{FF2B5EF4-FFF2-40B4-BE49-F238E27FC236}">
                  <a16:creationId xmlns:a16="http://schemas.microsoft.com/office/drawing/2014/main" id="{6B32FB03-B0FE-4731-BE41-C59AFB49FB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7" name="Freeform 8">
              <a:extLst>
                <a:ext uri="{FF2B5EF4-FFF2-40B4-BE49-F238E27FC236}">
                  <a16:creationId xmlns:a16="http://schemas.microsoft.com/office/drawing/2014/main" id="{BDD5B6F0-1E17-4DCD-AE5F-ED8C48892F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8" name="Freeform 9">
              <a:extLst>
                <a:ext uri="{FF2B5EF4-FFF2-40B4-BE49-F238E27FC236}">
                  <a16:creationId xmlns:a16="http://schemas.microsoft.com/office/drawing/2014/main" id="{0290BE17-E89B-4AF9-B3F6-AF4884D524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9" name="Freeform 11">
              <a:extLst>
                <a:ext uri="{FF2B5EF4-FFF2-40B4-BE49-F238E27FC236}">
                  <a16:creationId xmlns:a16="http://schemas.microsoft.com/office/drawing/2014/main" id="{85F63089-F77F-4F02-8417-AAC1847FBC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0" name="Freeform 12">
              <a:extLst>
                <a:ext uri="{FF2B5EF4-FFF2-40B4-BE49-F238E27FC236}">
                  <a16:creationId xmlns:a16="http://schemas.microsoft.com/office/drawing/2014/main" id="{7B01CD5E-570F-4CBF-9904-94F30D928C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1" name="Freeform 13">
              <a:extLst>
                <a:ext uri="{FF2B5EF4-FFF2-40B4-BE49-F238E27FC236}">
                  <a16:creationId xmlns:a16="http://schemas.microsoft.com/office/drawing/2014/main" id="{7EE6A672-2915-4B03-99A9-9364D5F152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2" name="Freeform 14">
              <a:extLst>
                <a:ext uri="{FF2B5EF4-FFF2-40B4-BE49-F238E27FC236}">
                  <a16:creationId xmlns:a16="http://schemas.microsoft.com/office/drawing/2014/main" id="{2136B643-14E1-443A-BC1C-06ADAE65C3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3" name="Freeform 16">
              <a:extLst>
                <a:ext uri="{FF2B5EF4-FFF2-40B4-BE49-F238E27FC236}">
                  <a16:creationId xmlns:a16="http://schemas.microsoft.com/office/drawing/2014/main" id="{867FA393-4F37-4E1A-870B-F96775FAB7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4" name="Freeform 17">
              <a:extLst>
                <a:ext uri="{FF2B5EF4-FFF2-40B4-BE49-F238E27FC236}">
                  <a16:creationId xmlns:a16="http://schemas.microsoft.com/office/drawing/2014/main" id="{E225A1BE-FAD2-4764-A7E4-A6DA07D057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5" name="Freeform 21">
              <a:extLst>
                <a:ext uri="{FF2B5EF4-FFF2-40B4-BE49-F238E27FC236}">
                  <a16:creationId xmlns:a16="http://schemas.microsoft.com/office/drawing/2014/main" id="{25D65388-C7E0-4C07-822A-03C5009C6D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6" name="Freeform 25">
              <a:extLst>
                <a:ext uri="{FF2B5EF4-FFF2-40B4-BE49-F238E27FC236}">
                  <a16:creationId xmlns:a16="http://schemas.microsoft.com/office/drawing/2014/main" id="{E1D79822-C494-449C-B439-F437DAD4F2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7" name="Freeform 29">
              <a:extLst>
                <a:ext uri="{FF2B5EF4-FFF2-40B4-BE49-F238E27FC236}">
                  <a16:creationId xmlns:a16="http://schemas.microsoft.com/office/drawing/2014/main" id="{CDB324E5-E8D9-40E3-BAB4-1F87E67E4F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8" name="Freeform 31">
              <a:extLst>
                <a:ext uri="{FF2B5EF4-FFF2-40B4-BE49-F238E27FC236}">
                  <a16:creationId xmlns:a16="http://schemas.microsoft.com/office/drawing/2014/main" id="{15404AB3-12EB-462E-85A2-AF4A7E91D7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9" name="Freeform 32">
              <a:extLst>
                <a:ext uri="{FF2B5EF4-FFF2-40B4-BE49-F238E27FC236}">
                  <a16:creationId xmlns:a16="http://schemas.microsoft.com/office/drawing/2014/main" id="{228021CB-53B3-4BCC-A14C-0B6951FC97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0" name="Freeform 33">
              <a:extLst>
                <a:ext uri="{FF2B5EF4-FFF2-40B4-BE49-F238E27FC236}">
                  <a16:creationId xmlns:a16="http://schemas.microsoft.com/office/drawing/2014/main" id="{B353D0BC-00A6-4EA4-9311-9FCB88CC20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1" name="Freeform 34">
              <a:extLst>
                <a:ext uri="{FF2B5EF4-FFF2-40B4-BE49-F238E27FC236}">
                  <a16:creationId xmlns:a16="http://schemas.microsoft.com/office/drawing/2014/main" id="{0E001FD3-6EDD-47A3-9916-826E1595DA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2" name="Freeform 35">
              <a:extLst>
                <a:ext uri="{FF2B5EF4-FFF2-40B4-BE49-F238E27FC236}">
                  <a16:creationId xmlns:a16="http://schemas.microsoft.com/office/drawing/2014/main" id="{FE214D5B-D151-4E09-A01E-BEAAF9C679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3" name="Freeform 36">
              <a:extLst>
                <a:ext uri="{FF2B5EF4-FFF2-40B4-BE49-F238E27FC236}">
                  <a16:creationId xmlns:a16="http://schemas.microsoft.com/office/drawing/2014/main" id="{3024EF13-0A45-49DD-B0F4-FA3A5169EF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4" name="Freeform 37">
              <a:extLst>
                <a:ext uri="{FF2B5EF4-FFF2-40B4-BE49-F238E27FC236}">
                  <a16:creationId xmlns:a16="http://schemas.microsoft.com/office/drawing/2014/main" id="{95E0BDAE-48A7-4752-A150-74DA4BAE5E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5" name="Freeform 38">
              <a:extLst>
                <a:ext uri="{FF2B5EF4-FFF2-40B4-BE49-F238E27FC236}">
                  <a16:creationId xmlns:a16="http://schemas.microsoft.com/office/drawing/2014/main" id="{DE128EDB-3179-4F47-8B37-BEDE3B82FF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6" name="Freeform 39">
              <a:extLst>
                <a:ext uri="{FF2B5EF4-FFF2-40B4-BE49-F238E27FC236}">
                  <a16:creationId xmlns:a16="http://schemas.microsoft.com/office/drawing/2014/main" id="{E09CDD49-7B7B-42C0-A09E-6CFB3CDFF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7" name="Freeform 40">
              <a:extLst>
                <a:ext uri="{FF2B5EF4-FFF2-40B4-BE49-F238E27FC236}">
                  <a16:creationId xmlns:a16="http://schemas.microsoft.com/office/drawing/2014/main" id="{93C5D839-4CD5-4165-9091-7D9B92CDC1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8" name="Freeform 41">
              <a:extLst>
                <a:ext uri="{FF2B5EF4-FFF2-40B4-BE49-F238E27FC236}">
                  <a16:creationId xmlns:a16="http://schemas.microsoft.com/office/drawing/2014/main" id="{3C7F638A-BB6D-4B24-A7F9-03BF808745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9" name="Freeform 42">
              <a:extLst>
                <a:ext uri="{FF2B5EF4-FFF2-40B4-BE49-F238E27FC236}">
                  <a16:creationId xmlns:a16="http://schemas.microsoft.com/office/drawing/2014/main" id="{5B59DB64-329B-45EA-8A67-4213A886B5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0" name="Freeform 44">
              <a:extLst>
                <a:ext uri="{FF2B5EF4-FFF2-40B4-BE49-F238E27FC236}">
                  <a16:creationId xmlns:a16="http://schemas.microsoft.com/office/drawing/2014/main" id="{D8DAB003-6484-4D1D-85AE-93FA09BC5E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1" name="Freeform 45">
              <a:extLst>
                <a:ext uri="{FF2B5EF4-FFF2-40B4-BE49-F238E27FC236}">
                  <a16:creationId xmlns:a16="http://schemas.microsoft.com/office/drawing/2014/main" id="{D49280A1-ACA8-4CD6-9012-AF12660F07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2" name="Freeform 46">
              <a:extLst>
                <a:ext uri="{FF2B5EF4-FFF2-40B4-BE49-F238E27FC236}">
                  <a16:creationId xmlns:a16="http://schemas.microsoft.com/office/drawing/2014/main" id="{C03EAE8C-6089-40E5-9361-2E266A1EEB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3" name="Freeform 47">
              <a:extLst>
                <a:ext uri="{FF2B5EF4-FFF2-40B4-BE49-F238E27FC236}">
                  <a16:creationId xmlns:a16="http://schemas.microsoft.com/office/drawing/2014/main" id="{02E3A077-F087-4E14-A13E-4E9D4369B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4" name="Freeform 48">
              <a:extLst>
                <a:ext uri="{FF2B5EF4-FFF2-40B4-BE49-F238E27FC236}">
                  <a16:creationId xmlns:a16="http://schemas.microsoft.com/office/drawing/2014/main" id="{7CE4FAAA-45E7-4C86-B59A-F284B79EFD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5" name="Freeform 49">
              <a:extLst>
                <a:ext uri="{FF2B5EF4-FFF2-40B4-BE49-F238E27FC236}">
                  <a16:creationId xmlns:a16="http://schemas.microsoft.com/office/drawing/2014/main" id="{E2689B62-CCA1-4EE5-B622-FBA5168689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6" name="Freeform 8">
              <a:extLst>
                <a:ext uri="{FF2B5EF4-FFF2-40B4-BE49-F238E27FC236}">
                  <a16:creationId xmlns:a16="http://schemas.microsoft.com/office/drawing/2014/main" id="{113638EE-3BCF-4315-A329-3C6766A38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7" name="Freeform 106">
              <a:extLst>
                <a:ext uri="{FF2B5EF4-FFF2-40B4-BE49-F238E27FC236}">
                  <a16:creationId xmlns:a16="http://schemas.microsoft.com/office/drawing/2014/main" id="{4FB36B8F-335B-40F2-83BB-C2B2689DC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 useBgFill="1">
        <p:nvSpPr>
          <p:cNvPr id="249" name="Rectangle 248">
            <a:extLst>
              <a:ext uri="{FF2B5EF4-FFF2-40B4-BE49-F238E27FC236}">
                <a16:creationId xmlns:a16="http://schemas.microsoft.com/office/drawing/2014/main" id="{0C96AA63-F28E-4714-BC5C-69F35F65CA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965D775-4C5B-4003-8F54-0C9D9D112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8399" y="883956"/>
            <a:ext cx="3956425" cy="313884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/>
              <a:t>Me and my culture</a:t>
            </a:r>
          </a:p>
        </p:txBody>
      </p:sp>
      <p:pic>
        <p:nvPicPr>
          <p:cNvPr id="8" name="Afbeelding 7" descr="Afbeelding met buiten, sneeuw, natuur, persoon&#10;&#10;Automatisch gegenereerde beschrijving">
            <a:extLst>
              <a:ext uri="{FF2B5EF4-FFF2-40B4-BE49-F238E27FC236}">
                <a16:creationId xmlns:a16="http://schemas.microsoft.com/office/drawing/2014/main" id="{E102CC6C-EE93-43EC-AA52-4655BD3AA5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7852" b="3"/>
          <a:stretch/>
        </p:blipFill>
        <p:spPr>
          <a:xfrm>
            <a:off x="3448597" y="10"/>
            <a:ext cx="3457250" cy="3444222"/>
          </a:xfrm>
          <a:prstGeom prst="rect">
            <a:avLst/>
          </a:prstGeom>
        </p:spPr>
      </p:pic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D1B2331B-EF5B-42D9-87D1-E8E1332F2A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1" b="25281"/>
          <a:stretch/>
        </p:blipFill>
        <p:spPr>
          <a:xfrm>
            <a:off x="3448597" y="3419112"/>
            <a:ext cx="3457250" cy="3444232"/>
          </a:xfrm>
          <a:prstGeom prst="rect">
            <a:avLst/>
          </a:prstGeom>
        </p:spPr>
      </p:pic>
      <p:pic>
        <p:nvPicPr>
          <p:cNvPr id="12" name="Tijdelijke aanduiding voor inhoud 11" descr="Afbeelding met gebouw, buiten, persoon, tafel&#10;&#10;Automatisch gegenereerde beschrijving">
            <a:extLst>
              <a:ext uri="{FF2B5EF4-FFF2-40B4-BE49-F238E27FC236}">
                <a16:creationId xmlns:a16="http://schemas.microsoft.com/office/drawing/2014/main" id="{67D31BA4-BD66-43A4-8758-6FD83A6359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7" r="17340" b="1"/>
          <a:stretch/>
        </p:blipFill>
        <p:spPr>
          <a:xfrm>
            <a:off x="-1806" y="3419112"/>
            <a:ext cx="3457250" cy="3444232"/>
          </a:xfrm>
          <a:prstGeom prst="rect">
            <a:avLst/>
          </a:prstGeom>
        </p:spPr>
      </p:pic>
      <p:pic>
        <p:nvPicPr>
          <p:cNvPr id="10" name="Afbeelding 9" descr="Afbeelding met persoon, kind, klein, binnen&#10;&#10;Automatisch gegenereerde beschrijving">
            <a:extLst>
              <a:ext uri="{FF2B5EF4-FFF2-40B4-BE49-F238E27FC236}">
                <a16:creationId xmlns:a16="http://schemas.microsoft.com/office/drawing/2014/main" id="{5E02E0AB-917D-4BE4-8392-AEA3046F9D4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6" r="25791" b="-2"/>
          <a:stretch/>
        </p:blipFill>
        <p:spPr>
          <a:xfrm>
            <a:off x="-1806" y="10"/>
            <a:ext cx="3457250" cy="3444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632535"/>
      </p:ext>
    </p:extLst>
  </p:cSld>
  <p:clrMapOvr>
    <a:masterClrMapping/>
  </p:clrMapOvr>
</p:sld>
</file>

<file path=ppt/theme/theme1.xml><?xml version="1.0" encoding="utf-8"?>
<a:theme xmlns:a="http://schemas.openxmlformats.org/drawingml/2006/main" name="BohemianVTI">
  <a:themeElements>
    <a:clrScheme name="Boho">
      <a:dk1>
        <a:sysClr val="windowText" lastClr="000000"/>
      </a:dk1>
      <a:lt1>
        <a:sysClr val="window" lastClr="FFFFFF"/>
      </a:lt1>
      <a:dk2>
        <a:srgbClr val="323232"/>
      </a:dk2>
      <a:lt2>
        <a:srgbClr val="F4F1EF"/>
      </a:lt2>
      <a:accent1>
        <a:srgbClr val="8F4F58"/>
      </a:accent1>
      <a:accent2>
        <a:srgbClr val="D09182"/>
      </a:accent2>
      <a:accent3>
        <a:srgbClr val="C7A085"/>
      </a:accent3>
      <a:accent4>
        <a:srgbClr val="ADA085"/>
      </a:accent4>
      <a:accent5>
        <a:srgbClr val="5F787F"/>
      </a:accent5>
      <a:accent6>
        <a:srgbClr val="5A6768"/>
      </a:accent6>
      <a:hlink>
        <a:srgbClr val="A25872"/>
      </a:hlink>
      <a:folHlink>
        <a:srgbClr val="667A7E"/>
      </a:folHlink>
    </a:clrScheme>
    <a:fontScheme name="modern love avenir">
      <a:majorFont>
        <a:latin typeface="Modern Love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ohemianVTI" id="{B5E50611-F7C7-47BC-81A6-BE9493DF8677}" vid="{7A26D0DD-A1A5-444B-B0FB-E7DB9E2D047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89</Words>
  <Application>Microsoft Office PowerPoint</Application>
  <PresentationFormat>Breedbeeld</PresentationFormat>
  <Paragraphs>33</Paragraphs>
  <Slides>8</Slides>
  <Notes>0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8</vt:i4>
      </vt:variant>
    </vt:vector>
  </HeadingPairs>
  <TitlesOfParts>
    <vt:vector size="12" baseType="lpstr">
      <vt:lpstr>Arial</vt:lpstr>
      <vt:lpstr>Avenir Next LT Pro</vt:lpstr>
      <vt:lpstr>Modern Love</vt:lpstr>
      <vt:lpstr>BohemianVTI</vt:lpstr>
      <vt:lpstr>Cultural identity</vt:lpstr>
      <vt:lpstr>National symbols</vt:lpstr>
      <vt:lpstr>Traditions and holidays </vt:lpstr>
      <vt:lpstr>Food and drinks</vt:lpstr>
      <vt:lpstr>Sports</vt:lpstr>
      <vt:lpstr>Typical dutch culture aspects</vt:lpstr>
      <vt:lpstr>Culture on the workfloor</vt:lpstr>
      <vt:lpstr>Me and my culture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Cultural identity</dc:title>
  <dc:creator>Kaelin</dc:creator>
  <cp:lastModifiedBy>Kaelin Staats</cp:lastModifiedBy>
  <cp:revision>2</cp:revision>
  <dcterms:created xsi:type="dcterms:W3CDTF">2020-12-02T08:06:20Z</dcterms:created>
  <dcterms:modified xsi:type="dcterms:W3CDTF">2021-01-08T11:33:36Z</dcterms:modified>
</cp:coreProperties>
</file>